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g04fQ++/UJmbRSBjnEzpWs4RHE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490194" y="1572"/>
            <a:ext cx="10177806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Anfangsbestand eingeben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 rot="10800000">
            <a:off x="5169390" y="1329179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277411" y="1633716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ctrTitle"/>
          </p:nvPr>
        </p:nvSpPr>
        <p:spPr>
          <a:xfrm>
            <a:off x="490194" y="1572"/>
            <a:ext cx="10177806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Anfangsbestand eingeben</a:t>
            </a:r>
            <a:endParaRPr/>
          </a:p>
        </p:txBody>
      </p:sp>
      <p:sp>
        <p:nvSpPr>
          <p:cNvPr id="96" name="Google Shape;96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„Bargeldbewegung“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0" name="Google Shape;10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70156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/>
          <p:nvPr/>
        </p:nvSpPr>
        <p:spPr>
          <a:xfrm>
            <a:off x="4174486" y="265600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ctrTitle"/>
          </p:nvPr>
        </p:nvSpPr>
        <p:spPr>
          <a:xfrm>
            <a:off x="490194" y="1572"/>
            <a:ext cx="10177806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Anfangsbestand eingeben</a:t>
            </a:r>
            <a:endParaRPr/>
          </a:p>
        </p:txBody>
      </p:sp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„Bargeldbestand“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601300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4600689" y="460970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ctrTitle"/>
          </p:nvPr>
        </p:nvSpPr>
        <p:spPr>
          <a:xfrm>
            <a:off x="490194" y="1572"/>
            <a:ext cx="10177806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Anfangsbestand eingeben</a:t>
            </a:r>
            <a:endParaRPr/>
          </a:p>
        </p:txBody>
      </p:sp>
      <p:sp>
        <p:nvSpPr>
          <p:cNvPr id="118" name="Google Shape;118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Anfangsbestand eintragen.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Bestätigen.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Je nach Einstellung im System muss der „Anfangsbestand“ täglich deklariert werden.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3264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/>
          <p:nvPr/>
        </p:nvSpPr>
        <p:spPr>
          <a:xfrm>
            <a:off x="6096000" y="34290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24" name="Google Shape;124;p4"/>
          <p:cNvSpPr/>
          <p:nvPr/>
        </p:nvSpPr>
        <p:spPr>
          <a:xfrm>
            <a:off x="7783266" y="367131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