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3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0B157-E350-4CBB-8937-0F1DA0D00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BB2A61-8D6A-4E95-87EA-534F8B4C3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F9CAB-5F7F-4DA4-8A4B-5422876BC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FAE094-65DA-4829-9BEC-1C68C3A9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997325-0DC2-4AA8-B99A-770491B41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00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34077C-84DC-4673-B645-325BF9E3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4D4C3DD-3659-4540-9E34-5D238222D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3DC75B-CF52-423D-ACAD-82C14A0F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615002-4C37-4D5D-9CF4-3FE0F8DB3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8213BB-129C-455E-A55F-0020417E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05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4F34D7-9FE7-4E03-AE1B-07D786A64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87D865-1BA9-463D-8C6B-3CBD5CB8A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D8B091-C2BA-45FE-8D9C-500A7A68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86D200-B879-48ED-9F54-7FAD2ABB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66BA07-1C71-4C52-A606-5DFAB5861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88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DD025-6DF6-4ACC-A6DD-0F3513E6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50E82D-DF64-4DFB-9FEB-66B7BAC7D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C84256-081F-4903-8EB3-84070A58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0F4C4F-6F21-40A2-8998-1F1782DB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279CAF-8D8B-4561-AF34-10C50BA4C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37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387AA-0910-4412-8443-0A99107BA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8B3F07-B16F-4A7A-9C94-5C89AFDC3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CA89B7-748B-4942-8B3B-757D7DFC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F1D6BC-D8A9-40DA-A4B0-196B89F0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49E7CA-E2B4-4395-A0FE-5FE32178F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34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64EB53-007D-4C7D-BE44-CBF86BDE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7340D-D920-458C-A8C2-20C51C302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9327541-F3BD-48E8-AA7E-AAF000A7F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69D9ED-6135-4FE1-9755-C612E1C3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A06E99-D0D6-4F52-B2F0-568656A1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477996-9EAE-48EF-849F-40D7F391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26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2AF3A-9FD8-43EF-A0DD-ED013B3C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B4ACE5-04E0-4ACF-9766-46D20C821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BB5A75-AE00-49A1-8BDF-2B2079F4A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D83601-AA4E-45CA-8B2E-565F21D8C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852A4BC-5D69-4D59-AE30-1F96F0271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536780B-9870-4844-83EF-56069AA7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9AC57CA-DA32-4584-985E-B393DBDD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B14611-38D7-441B-9CE8-A6B63186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55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6C8937-85ED-45E3-BFDA-A539431C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FBED810-C76A-453C-A855-CCDCD125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6ED1AA2-ADE3-4B8A-A7DA-003EE55E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F27665-9714-4F8E-A310-4ECB39BF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39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1E41A8-12DE-4BBD-91A6-781328B58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C711340-359F-4E9D-8158-3D0E992D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3A0C63-5017-41B3-92ED-AA6E8ADD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34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40CE1A-9F7B-478B-B829-77AFE8CE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A61FA5-83EE-4DD1-87A8-4A67DC0FD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41D1D2-70DC-45D2-8E3C-E94A9EFFA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700EA7-7564-4F9A-9907-ABEF33FC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E41DFF-EFEB-4CAD-9F6F-8BFB4993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93F7F7-A3D8-4995-8BF2-E42A699E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51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A5F2D-4A5A-468E-9BDD-14CD19066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74DD7BD-9A54-4936-83E2-92F319A2E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AC2C503-BA65-4900-8BBC-716773720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F5AA43-C945-4415-A321-A8BC90E9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A52F80-9197-4B0B-816F-BC56212C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E1B92-963A-4F30-8BA0-50BC66A1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34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E8737E1-6414-474D-81C7-4FB6AED8E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FEDD51-5069-4DA4-8C31-2F8B2A63F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6518CB-BD97-4411-93A3-EAF8B04C7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F5BB5-3E71-4435-9ABA-5F25F70EB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B257E0-1592-41B9-B4B3-C5E247595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Anzahl Sitzplätze eingeben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1. Tisch öffnen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97EBB5D-6374-4A14-8999-6AE1AF8860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9" y="1111545"/>
            <a:ext cx="6012483" cy="4499097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59F73022-C6DE-4760-AB16-89591DB071E0}"/>
              </a:ext>
            </a:extLst>
          </p:cNvPr>
          <p:cNvSpPr/>
          <p:nvPr/>
        </p:nvSpPr>
        <p:spPr>
          <a:xfrm>
            <a:off x="7814395" y="1511238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03727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Anzahl Sitzplätze eingeben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2. „Das Besteck“ auswählen um die Sitzplatzmenge einzugeben. 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5D00784-FBD3-4D6E-987B-B295290EF6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9" y="1106737"/>
            <a:ext cx="6003255" cy="4503905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EE8B584A-7D27-4264-B6E9-54055B69E4E7}"/>
              </a:ext>
            </a:extLst>
          </p:cNvPr>
          <p:cNvSpPr/>
          <p:nvPr/>
        </p:nvSpPr>
        <p:spPr>
          <a:xfrm>
            <a:off x="8361576" y="1189707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50055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Anzahl Sitzplätze eingeben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3. Menge an Personen eingeben.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20CC8E6-1D10-42F8-83FA-37D1AE1963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5128" y="1106737"/>
            <a:ext cx="5987682" cy="4503905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3EF4F1A3-B916-46A9-8B87-AAFADA5DD8BF}"/>
              </a:ext>
            </a:extLst>
          </p:cNvPr>
          <p:cNvSpPr/>
          <p:nvPr/>
        </p:nvSpPr>
        <p:spPr>
          <a:xfrm>
            <a:off x="8361576" y="3035431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50048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Anzahl Sitzplätze eingeben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4. Bestellung aufnehmen und absenden.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72B0A82-2D32-4C9C-B7A5-A185D8D81B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9" y="1106737"/>
            <a:ext cx="6001307" cy="4503905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0444DA72-684C-42B8-BC67-8858339768BE}"/>
              </a:ext>
            </a:extLst>
          </p:cNvPr>
          <p:cNvSpPr/>
          <p:nvPr/>
        </p:nvSpPr>
        <p:spPr>
          <a:xfrm>
            <a:off x="9577634" y="5126010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453186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Anzahl Sitzplätze eingeben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5. Die Personenmenge steht nun unter der Tischnummer.</a:t>
            </a:r>
          </a:p>
          <a:p>
            <a:endParaRPr lang="de-DE" dirty="0"/>
          </a:p>
          <a:p>
            <a:r>
              <a:rPr lang="de-DE" dirty="0"/>
              <a:t>Achtung!</a:t>
            </a:r>
          </a:p>
          <a:p>
            <a:r>
              <a:rPr lang="de-DE" dirty="0"/>
              <a:t>Falls die Personenmenge nicht eingestellt </a:t>
            </a:r>
            <a:r>
              <a:rPr lang="de-DE"/>
              <a:t>werden kann ist </a:t>
            </a:r>
            <a:r>
              <a:rPr lang="de-DE" dirty="0"/>
              <a:t>es möglich, dass diese Option deaktiviert ist.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C8F7959-84AA-4374-B481-B7790D91CE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9" y="1106737"/>
            <a:ext cx="6054091" cy="4547951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BE615072-307B-46FF-A3B6-A7E10EB8439A}"/>
              </a:ext>
            </a:extLst>
          </p:cNvPr>
          <p:cNvSpPr/>
          <p:nvPr/>
        </p:nvSpPr>
        <p:spPr>
          <a:xfrm>
            <a:off x="7815002" y="1536570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705216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Breitbild</PresentationFormat>
  <Paragraphs>23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Anzahl Sitzplätze eingeben</vt:lpstr>
      <vt:lpstr>Anzahl Sitzplätze eingeben</vt:lpstr>
      <vt:lpstr>Anzahl Sitzplätze eingeben</vt:lpstr>
      <vt:lpstr>Anzahl Sitzplätze eingeben</vt:lpstr>
      <vt:lpstr>Anzahl Sitzplätze eingeben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Z-Bericht erstellen</dc:title>
  <dc:creator>Felix Meyer</dc:creator>
  <cp:lastModifiedBy>Felix Meyer</cp:lastModifiedBy>
  <cp:revision>7</cp:revision>
  <dcterms:created xsi:type="dcterms:W3CDTF">2025-10-21T06:18:30Z</dcterms:created>
  <dcterms:modified xsi:type="dcterms:W3CDTF">2025-11-17T10:35:32Z</dcterms:modified>
</cp:coreProperties>
</file>