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8" roundtripDataSignature="AMtx7mgSmczhEH/ihR05UGxK6imQ5A+lt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foli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5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5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und vertikaler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4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kaler Titel u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5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und Inhal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bschnitts-&#10;überschrift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7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7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Zwei Inhalte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8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8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gleich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9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9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ur Titel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eer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halt mit Überschrift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2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2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ld mit Überschrift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3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3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4.png"/><Relationship Id="rId5" Type="http://schemas.openxmlformats.org/officeDocument/2006/relationships/image" Target="../media/image7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4.png"/><Relationship Id="rId5" Type="http://schemas.openxmlformats.org/officeDocument/2006/relationships/image" Target="../media/image6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4.png"/><Relationship Id="rId5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Artikel Rabatt vergeben</a:t>
            </a:r>
            <a:endParaRPr/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457200" lvl="0" marL="45720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AutoNum type="arabicPeriod"/>
            </a:pPr>
            <a:r>
              <a:rPr lang="de-DE"/>
              <a:t>Gebuchten Artikel auswählen. </a:t>
            </a:r>
            <a:endParaRPr/>
          </a:p>
          <a:p>
            <a:pPr indent="-457200" lvl="0" marL="45720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AutoNum type="arabicPeriod"/>
            </a:pPr>
            <a:r>
              <a:rPr lang="de-DE"/>
              <a:t>Den Betrag des Artikels auswählen.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86" name="Google Shape;8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"/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de-DE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pic>
        <p:nvPicPr>
          <p:cNvPr id="89" name="Google Shape;89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09" y="1106737"/>
            <a:ext cx="5993523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"/>
          <p:cNvSpPr/>
          <p:nvPr/>
        </p:nvSpPr>
        <p:spPr>
          <a:xfrm>
            <a:off x="7843101" y="1545996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91" name="Google Shape;91;p1"/>
          <p:cNvSpPr/>
          <p:nvPr/>
        </p:nvSpPr>
        <p:spPr>
          <a:xfrm>
            <a:off x="6310137" y="3036700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Artikel Rabatt vergeben</a:t>
            </a:r>
            <a:endParaRPr/>
          </a:p>
        </p:txBody>
      </p:sp>
      <p:sp>
        <p:nvSpPr>
          <p:cNvPr id="97" name="Google Shape;97;p2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3. Rabatt-Betrag über das Zahlenfeld eingeben und 4. „%“ oder „€“ auswählen.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5. Mit dem grünen Haken bestätigen.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98" name="Google Shape;98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2"/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pic>
        <p:nvPicPr>
          <p:cNvPr id="101" name="Google Shape;101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10" y="1106737"/>
            <a:ext cx="5997428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2"/>
          <p:cNvSpPr/>
          <p:nvPr/>
        </p:nvSpPr>
        <p:spPr>
          <a:xfrm>
            <a:off x="6463645" y="3429000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/>
          </a:p>
        </p:txBody>
      </p:sp>
      <p:sp>
        <p:nvSpPr>
          <p:cNvPr id="103" name="Google Shape;103;p2"/>
          <p:cNvSpPr/>
          <p:nvPr/>
        </p:nvSpPr>
        <p:spPr>
          <a:xfrm>
            <a:off x="5820933" y="2848200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1"/>
          </a:solidFill>
          <a:ln cap="flat" cmpd="sng" w="12700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/>
          </a:p>
        </p:txBody>
      </p:sp>
      <p:sp>
        <p:nvSpPr>
          <p:cNvPr id="104" name="Google Shape;104;p2"/>
          <p:cNvSpPr/>
          <p:nvPr/>
        </p:nvSpPr>
        <p:spPr>
          <a:xfrm>
            <a:off x="8041065" y="3586474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Artikel Rabatt vergeben</a:t>
            </a:r>
            <a:endParaRPr/>
          </a:p>
        </p:txBody>
      </p:sp>
      <p:sp>
        <p:nvSpPr>
          <p:cNvPr id="110" name="Google Shape;110;p3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6. Preis prüfen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11" name="Google Shape;111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3"/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pic>
        <p:nvPicPr>
          <p:cNvPr id="114" name="Google Shape;114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09" y="1106737"/>
            <a:ext cx="6020825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3"/>
          <p:cNvSpPr/>
          <p:nvPr/>
        </p:nvSpPr>
        <p:spPr>
          <a:xfrm>
            <a:off x="8059918" y="1696825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2025-10-21T06:18:30Z</dcterms:created>
  <dc:creator>Felix Meyer</dc:creator>
</cp:coreProperties>
</file>