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l7+wftMgfLkGylaVvcxbLLmPI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Artikeltasten bearbeiten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Burgermenü öffnen.</a:t>
            </a:r>
            <a:endParaRPr/>
          </a:p>
          <a:p>
            <a:pPr indent="-3048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4214901" y="94739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Artikeltasten bearbeiten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Programmierung öffnen.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Einstellungen (in der Schwarzen Spalte)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8960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/>
          <p:nvPr/>
        </p:nvSpPr>
        <p:spPr>
          <a:xfrm>
            <a:off x="4214901" y="335868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4845377" y="150576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Artikeltasten bearbeiten</a:t>
            </a:r>
            <a:endParaRPr/>
          </a:p>
        </p:txBody>
      </p:sp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Artikel können verschoben werden.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Halten Sie den zu verschiebenden Artikel gedrückt und ziehen Sie ihn an die neue Position.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6278" y="1106737"/>
            <a:ext cx="6001306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6008451" y="222799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Artikeltasten bearbeiten</a:t>
            </a:r>
            <a:endParaRPr/>
          </a:p>
        </p:txBody>
      </p:sp>
      <p:sp>
        <p:nvSpPr>
          <p:cNvPr id="118" name="Google Shape;118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Verschobene Artikel werden mit einer „roten Stecknadel“ versehen.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7148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Artikeltasten bearbeiten</a:t>
            </a:r>
            <a:endParaRPr/>
          </a:p>
        </p:txBody>
      </p:sp>
      <p:sp>
        <p:nvSpPr>
          <p:cNvPr id="128" name="Google Shape;128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Wir können dem Artikel auch eine farbige Markierung geben.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2" name="Google Shape;13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597206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/>
          <p:nvPr/>
        </p:nvSpPr>
        <p:spPr>
          <a:xfrm>
            <a:off x="8026400" y="24079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