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3" roundtripDataSignature="AMtx7mjW32+yLpzVu7ocOjNif2vwzYSEB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customschemas.google.com/relationships/presentationmetadata" Target="metadata"/><Relationship Id="rId12" Type="http://schemas.openxmlformats.org/officeDocument/2006/relationships/slide" Target="slides/slide8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5" name="Google Shape;105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6" name="Google Shape;116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9" name="Google Shape;139;p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7" name="Shape 1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Google Shape;148;p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9" name="Google Shape;149;p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folie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0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10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vertikaler Text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9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tikaler Titel und Text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0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0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2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2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2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el und Inhalt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1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11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Abschnitts-&#10;überschrift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12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12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Zwei Inhalte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13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13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13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Vergleich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14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14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14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14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14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Nur Titel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5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Leer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nhalt mit Überschrift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7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7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7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ld mit Überschrift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8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8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8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9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9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e-DE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7.png"/><Relationship Id="rId4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1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9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3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Relationship Id="rId4" Type="http://schemas.openxmlformats.org/officeDocument/2006/relationships/image" Target="../media/image5.png"/><Relationship Id="rId5" Type="http://schemas.openxmlformats.org/officeDocument/2006/relationships/image" Target="../media/image10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85" name="Google Shape;85;p1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1. Burgermenü/Menü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86" name="Google Shape;86;p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87" name="Google Shape;87;p1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88" name="Google Shape;88;p1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de-DE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sp>
        <p:nvSpPr>
          <p:cNvPr id="89" name="Google Shape;89;p1"/>
          <p:cNvSpPr/>
          <p:nvPr/>
        </p:nvSpPr>
        <p:spPr>
          <a:xfrm rot="-5400000">
            <a:off x="4922502" y="1574277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5260863" y="170292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96" name="Google Shape;96;p2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2. Einstellungen öffnen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97" name="Google Shape;97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98" name="Google Shape;98;p2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99" name="Google Shape;99;p2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00" name="Google Shape;100;p2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66725" cy="4532339"/>
          </a:xfrm>
          <a:prstGeom prst="rect">
            <a:avLst/>
          </a:prstGeom>
          <a:noFill/>
          <a:ln>
            <a:noFill/>
          </a:ln>
        </p:spPr>
      </p:pic>
      <p:sp>
        <p:nvSpPr>
          <p:cNvPr id="101" name="Google Shape;101;p2"/>
          <p:cNvSpPr/>
          <p:nvPr/>
        </p:nvSpPr>
        <p:spPr>
          <a:xfrm rot="5400000">
            <a:off x="6146276" y="3610466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6323169" y="3915004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3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108" name="Google Shape;108;p3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3. Bediener PIN „9626“ eingeben.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t/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4. Mit dem grünen „Haken“ bestätigen.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09" name="Google Shape;109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0" name="Google Shape;110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3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12" name="Google Shape;112;p3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6"/>
            <a:ext cx="5970156" cy="4470351"/>
          </a:xfrm>
          <a:prstGeom prst="rect">
            <a:avLst/>
          </a:prstGeom>
          <a:noFill/>
          <a:ln>
            <a:noFill/>
          </a:ln>
        </p:spPr>
      </p:pic>
      <p:sp>
        <p:nvSpPr>
          <p:cNvPr id="113" name="Google Shape;113;p3"/>
          <p:cNvSpPr/>
          <p:nvPr/>
        </p:nvSpPr>
        <p:spPr>
          <a:xfrm>
            <a:off x="7814820" y="3591612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3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p4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119" name="Google Shape;119;p4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5. Benutzer öffnen.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20" name="Google Shape;120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21" name="Google Shape;121;p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22" name="Google Shape;122;p4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23" name="Google Shape;123;p4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78060" y="1106737"/>
            <a:ext cx="5985405" cy="4490514"/>
          </a:xfrm>
          <a:prstGeom prst="rect">
            <a:avLst/>
          </a:prstGeom>
          <a:noFill/>
          <a:ln>
            <a:noFill/>
          </a:ln>
        </p:spPr>
      </p:pic>
      <p:sp>
        <p:nvSpPr>
          <p:cNvPr id="124" name="Google Shape;124;p4"/>
          <p:cNvSpPr/>
          <p:nvPr/>
        </p:nvSpPr>
        <p:spPr>
          <a:xfrm rot="5400000">
            <a:off x="6067821" y="3189182"/>
            <a:ext cx="484632" cy="978408"/>
          </a:xfrm>
          <a:prstGeom prst="down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5" name="Google Shape;125;p4"/>
          <p:cNvSpPr txBox="1"/>
          <p:nvPr/>
        </p:nvSpPr>
        <p:spPr>
          <a:xfrm>
            <a:off x="6213984" y="3493720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5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5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131" name="Google Shape;131;p5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6. Das „+“ auswählen.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32" name="Google Shape;132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33" name="Google Shape;133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34" name="Google Shape;134;p5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35" name="Google Shape;135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70156" cy="4479067"/>
          </a:xfrm>
          <a:prstGeom prst="rect">
            <a:avLst/>
          </a:prstGeom>
          <a:noFill/>
          <a:ln>
            <a:noFill/>
          </a:ln>
        </p:spPr>
      </p:pic>
      <p:sp>
        <p:nvSpPr>
          <p:cNvPr id="136" name="Google Shape;136;p5"/>
          <p:cNvSpPr/>
          <p:nvPr/>
        </p:nvSpPr>
        <p:spPr>
          <a:xfrm>
            <a:off x="5435424" y="4871275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rPr>
              <a:t>6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0" name="Shape 1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Google Shape;141;p6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Neuen Bediener hinzufügen</a:t>
            </a:r>
            <a:endParaRPr/>
          </a:p>
        </p:txBody>
      </p:sp>
      <p:sp>
        <p:nvSpPr>
          <p:cNvPr id="142" name="Google Shape;142;p6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7. Ein neuer Bediener wurde erstellt.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8. Bediener einrichten:</a:t>
            </a:r>
            <a:endParaRPr/>
          </a:p>
          <a:p>
            <a:pPr indent="-4572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Name eintragen</a:t>
            </a:r>
            <a:endParaRPr/>
          </a:p>
          <a:p>
            <a:pPr indent="-4572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Kennwort vergeben</a:t>
            </a:r>
            <a:endParaRPr/>
          </a:p>
          <a:p>
            <a:pPr indent="-457200" lvl="0" marL="4572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AutoNum type="arabicPeriod"/>
            </a:pPr>
            <a:r>
              <a:rPr lang="de-DE"/>
              <a:t>X/Z Berechtigungen vergeben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43" name="Google Shape;143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44" name="Google Shape;144;p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45" name="Google Shape;145;p6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46" name="Google Shape;146;p6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5978016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0" name="Shape 1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Google Shape;151;p7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Bediener: Oberkellner</a:t>
            </a:r>
            <a:endParaRPr/>
          </a:p>
        </p:txBody>
      </p:sp>
      <p:sp>
        <p:nvSpPr>
          <p:cNvPr id="152" name="Google Shape;152;p7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Punkt: „Oberkellner“ aktivieren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53" name="Google Shape;153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54" name="Google Shape;154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55" name="Google Shape;155;p7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56" name="Google Shape;156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80740" y="1106737"/>
            <a:ext cx="6040531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57" name="Google Shape;157;p7"/>
          <p:cNvSpPr/>
          <p:nvPr/>
        </p:nvSpPr>
        <p:spPr>
          <a:xfrm>
            <a:off x="7843102" y="1551124"/>
            <a:ext cx="978408" cy="484632"/>
          </a:xfrm>
          <a:prstGeom prst="rightArrow">
            <a:avLst>
              <a:gd fmla="val 50000" name="adj1"/>
              <a:gd fmla="val 50000" name="adj2"/>
            </a:avLst>
          </a:prstGeom>
          <a:solidFill>
            <a:schemeClr val="dk1"/>
          </a:solidFill>
          <a:ln cap="flat" cmpd="sng" w="12700">
            <a:solidFill>
              <a:schemeClr val="dk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8"/>
          <p:cNvSpPr txBox="1"/>
          <p:nvPr>
            <p:ph type="ctrTitle"/>
          </p:nvPr>
        </p:nvSpPr>
        <p:spPr>
          <a:xfrm>
            <a:off x="1524000" y="1572"/>
            <a:ext cx="9144000" cy="912828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 fontScale="90000"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de-DE"/>
              <a:t>„Normaler“ Bediener</a:t>
            </a:r>
            <a:endParaRPr/>
          </a:p>
        </p:txBody>
      </p:sp>
      <p:sp>
        <p:nvSpPr>
          <p:cNvPr id="163" name="Google Shape;163;p8"/>
          <p:cNvSpPr txBox="1"/>
          <p:nvPr>
            <p:ph idx="1" type="subTitle"/>
          </p:nvPr>
        </p:nvSpPr>
        <p:spPr>
          <a:xfrm>
            <a:off x="1524000" y="1106737"/>
            <a:ext cx="2960451" cy="450390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</a:pPr>
            <a:r>
              <a:rPr lang="de-DE"/>
              <a:t>- X/Z-berechtigungen auf „x einzelner Kellner ändern“</a:t>
            </a:r>
            <a:endParaRPr/>
          </a:p>
          <a:p>
            <a:pPr indent="-342900" lvl="0" marL="3429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de-DE"/>
              <a:t>Statistik X/Z auf „Personalisiert“ ändern.</a:t>
            </a:r>
            <a:endParaRPr/>
          </a:p>
          <a:p>
            <a:pPr indent="-342900" lvl="0" marL="34290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Char char="-"/>
            </a:pPr>
            <a:r>
              <a:rPr lang="de-DE"/>
              <a:t>Optionen wie im Bild ändern, gg. individuelle Rechte erteilen.</a:t>
            </a:r>
            <a:endParaRPr/>
          </a:p>
        </p:txBody>
      </p:sp>
      <p:pic>
        <p:nvPicPr>
          <p:cNvPr descr="Ein Bild, das Grafiken, Kreis, Farbigkeit, Dunkelheit enthält.&#10;&#10;KI-generierte Inhalte können fehlerhaft sein." id="164" name="Google Shape;164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0" y="5610642"/>
            <a:ext cx="2133785" cy="1179678"/>
          </a:xfrm>
          <a:prstGeom prst="rect">
            <a:avLst/>
          </a:prstGeom>
          <a:noFill/>
          <a:ln>
            <a:noFill/>
          </a:ln>
        </p:spPr>
      </p:pic>
      <p:pic>
        <p:nvPicPr>
          <p:cNvPr id="165" name="Google Shape;165;p8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193309" y="1106737"/>
            <a:ext cx="5970156" cy="4503905"/>
          </a:xfrm>
          <a:prstGeom prst="rect">
            <a:avLst/>
          </a:prstGeom>
          <a:noFill/>
          <a:ln>
            <a:noFill/>
          </a:ln>
        </p:spPr>
      </p:pic>
      <p:sp>
        <p:nvSpPr>
          <p:cNvPr id="166" name="Google Shape;166;p8"/>
          <p:cNvSpPr txBox="1"/>
          <p:nvPr/>
        </p:nvSpPr>
        <p:spPr>
          <a:xfrm>
            <a:off x="6008451" y="1062691"/>
            <a:ext cx="301686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e-DE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</a:t>
            </a:r>
            <a:endParaRPr/>
          </a:p>
        </p:txBody>
      </p:sp>
      <p:pic>
        <p:nvPicPr>
          <p:cNvPr id="167" name="Google Shape;167;p8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5193309" y="1106737"/>
            <a:ext cx="6013005" cy="45039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2025-10-21T06:18:30Z</dcterms:created>
  <dc:creator>Felix Meyer</dc:creator>
</cp:coreProperties>
</file>