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aakhRrJs7gw98VniUdbcqzcvx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Bewirtungsbeleg drucken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Von rechts zur Bildschirmmitte mit dem Finger ziehen. Bei der roten Markierung rechts am Bildschirmrand.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10055258" y="3280528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Bewirtungsbeleg drucken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„Kunde“ auswählen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07157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"/>
          <p:cNvSpPr/>
          <p:nvPr/>
        </p:nvSpPr>
        <p:spPr>
          <a:xfrm>
            <a:off x="8031637" y="287517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Z-Bericht erstellen</a:t>
            </a:r>
            <a:endParaRPr/>
          </a:p>
        </p:txBody>
      </p:sp>
      <p:sp>
        <p:nvSpPr>
          <p:cNvPr id="106" name="Google Shape;106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Beim „Kundensymbol“ ist nun eine gestrichelte Linie. Dies bedeutet, dass mit der nächsten Rechnung ein Bewirtungsbeleg erstellt wird.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7" name="Google Shape;10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6032646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