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heClzxGBid94BpXor8MQiW1C1Io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customschemas.google.com/relationships/presentationmetadata" Target="metadata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9.png"/><Relationship Id="rId5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9.png"/><Relationship Id="rId5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9.png"/><Relationship Id="rId5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9.png"/><Relationship Id="rId5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9.png"/><Relationship Id="rId5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Buchung mit Gängen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1. Tisch-Ansicht öffnen.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7418894" y="958446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Buchung mit Gängen</a:t>
            </a:r>
            <a:endParaRPr/>
          </a:p>
        </p:txBody>
      </p:sp>
      <p:sp>
        <p:nvSpPr>
          <p:cNvPr id="95" name="Google Shape;95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2. Tisch öffnen.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99" name="Google Shape;99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11048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/>
          <p:cNvSpPr/>
          <p:nvPr/>
        </p:nvSpPr>
        <p:spPr>
          <a:xfrm>
            <a:off x="6008451" y="209275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Buchung mit Gängen</a:t>
            </a:r>
            <a:endParaRPr/>
          </a:p>
        </p:txBody>
      </p:sp>
      <p:sp>
        <p:nvSpPr>
          <p:cNvPr id="106" name="Google Shape;106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Gang über die „Gang-Taste“ bestimmen.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07" name="Google Shape;10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3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85684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3"/>
          <p:cNvSpPr/>
          <p:nvPr/>
        </p:nvSpPr>
        <p:spPr>
          <a:xfrm>
            <a:off x="9030880" y="5170056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Buchung mit Gängen</a:t>
            </a:r>
            <a:endParaRPr/>
          </a:p>
        </p:txBody>
      </p:sp>
      <p:sp>
        <p:nvSpPr>
          <p:cNvPr id="117" name="Google Shape;117;p4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Bestellung mit Gängen eingeben.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4. Bestellung absenden.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18" name="Google Shape;11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4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21" name="Google Shape;121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24394"/>
            <a:ext cx="6001308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4"/>
          <p:cNvSpPr/>
          <p:nvPr/>
        </p:nvSpPr>
        <p:spPr>
          <a:xfrm>
            <a:off x="7843100" y="2026763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  <p:sp>
        <p:nvSpPr>
          <p:cNvPr id="123" name="Google Shape;123;p4"/>
          <p:cNvSpPr/>
          <p:nvPr/>
        </p:nvSpPr>
        <p:spPr>
          <a:xfrm>
            <a:off x="9558779" y="5134839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Buchung mit Gängen</a:t>
            </a:r>
            <a:endParaRPr/>
          </a:p>
        </p:txBody>
      </p:sp>
      <p:sp>
        <p:nvSpPr>
          <p:cNvPr id="129" name="Google Shape;129;p5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Tisch 7 hat ¼ markiert. Bedeutet der erste Gang wurde abgeschickt und ist in Produktion.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(Je nach Einstellung können auch alle Gänge gleichzeitig gedruckt werden.)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30" name="Google Shape;13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5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33" name="Google Shape;133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97428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5"/>
          <p:cNvSpPr/>
          <p:nvPr/>
        </p:nvSpPr>
        <p:spPr>
          <a:xfrm>
            <a:off x="5820933" y="2102177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6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Buchung mit Gängen</a:t>
            </a:r>
            <a:endParaRPr/>
          </a:p>
        </p:txBody>
      </p:sp>
      <p:sp>
        <p:nvSpPr>
          <p:cNvPr id="140" name="Google Shape;140;p6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Tisch „x“ gedrückt halten um den nächsten Gang abzuschicken.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(Am Drucker wird ein Infoausdruck erstellt, dass der nächste Gang raus kann.)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41" name="Google Shape;14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6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44" name="Google Shape;144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16935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6"/>
          <p:cNvSpPr/>
          <p:nvPr/>
        </p:nvSpPr>
        <p:spPr>
          <a:xfrm>
            <a:off x="6542203" y="2328421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