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ggrFRTT+Y3cKAeEajEJhvmhgFZ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891391" y="0"/>
            <a:ext cx="10272074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DOT Kitchen einrichten/Verbinden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Burgermenü öffnen.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/>
          <p:nvPr/>
        </p:nvSpPr>
        <p:spPr>
          <a:xfrm>
            <a:off x="4214901" y="1005041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>
            <p:ph type="ctrTitle"/>
          </p:nvPr>
        </p:nvSpPr>
        <p:spPr>
          <a:xfrm>
            <a:off x="891391" y="0"/>
            <a:ext cx="10272074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DOT Kitchen einrichten/Verbinden</a:t>
            </a:r>
            <a:endParaRPr/>
          </a:p>
        </p:txBody>
      </p:sp>
      <p:sp>
        <p:nvSpPr>
          <p:cNvPr id="94" name="Google Shape;94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Einstellungen öffnen.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5" name="Google Shape;9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8" y="1106737"/>
            <a:ext cx="6007149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"/>
          <p:cNvSpPr/>
          <p:nvPr/>
        </p:nvSpPr>
        <p:spPr>
          <a:xfrm>
            <a:off x="4349676" y="335868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ctrTitle"/>
          </p:nvPr>
        </p:nvSpPr>
        <p:spPr>
          <a:xfrm>
            <a:off x="891391" y="0"/>
            <a:ext cx="10272074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DOT Kitchen einrichten/Verbinden</a:t>
            </a:r>
            <a:endParaRPr/>
          </a:p>
        </p:txBody>
      </p:sp>
      <p:sp>
        <p:nvSpPr>
          <p:cNvPr id="104" name="Google Shape;104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Mit dem PIN „9626“ anmelden.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5" name="Google Shape;10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6"/>
            <a:ext cx="6014967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3"/>
          <p:cNvSpPr/>
          <p:nvPr/>
        </p:nvSpPr>
        <p:spPr>
          <a:xfrm>
            <a:off x="6027428" y="342900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type="ctrTitle"/>
          </p:nvPr>
        </p:nvSpPr>
        <p:spPr>
          <a:xfrm>
            <a:off x="891391" y="0"/>
            <a:ext cx="10272074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DOT Kitchen einrichten/Verbinden</a:t>
            </a:r>
            <a:endParaRPr/>
          </a:p>
        </p:txBody>
      </p:sp>
      <p:sp>
        <p:nvSpPr>
          <p:cNvPr id="114" name="Google Shape;114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„Drucker“ öffnen.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Einen Drucker in der roten Spalte auswählen.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6. Art des Druckers bestimmen (Hier Dot Lan)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7. Drucker-ID bestimmen.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(Bei einem Drucker ist es immer die ID1).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15" name="Google Shape;11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10" y="1106737"/>
            <a:ext cx="5981840" cy="4503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/>
          <p:nvPr>
            <p:ph type="ctrTitle"/>
          </p:nvPr>
        </p:nvSpPr>
        <p:spPr>
          <a:xfrm>
            <a:off x="0" y="0"/>
            <a:ext cx="12556503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DOT Kitchen einrichten/Device ID ändern</a:t>
            </a:r>
            <a:endParaRPr/>
          </a:p>
        </p:txBody>
      </p:sp>
      <p:sp>
        <p:nvSpPr>
          <p:cNvPr id="123" name="Google Shape;123;p5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457200" lvl="0" marL="4572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lang="de-DE"/>
              <a:t>Info Ausdruck am Drucker erstellen.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de-DE"/>
              <a:t>(Drucker einschalten, per LAN-Kabel anbinden -&gt; Ein-/Ausschalter länger gedrückt halten, bis der Info Ausdruck erstellt wird.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de-DE"/>
              <a:t>2. Im Browser die IP-Adresse in der Suchleiste eingeben.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de-DE"/>
              <a:t>3. Mit „22747“ anmelden.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24" name="Google Shape;124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251675" y="1670941"/>
            <a:ext cx="6681270" cy="31539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Setting öffnen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31" name="Google Shape;131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251675" y="1677913"/>
            <a:ext cx="6627213" cy="3153978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6"/>
          <p:cNvSpPr txBox="1"/>
          <p:nvPr>
            <p:ph type="ctrTitle"/>
          </p:nvPr>
        </p:nvSpPr>
        <p:spPr>
          <a:xfrm>
            <a:off x="0" y="0"/>
            <a:ext cx="12191999" cy="9128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DOT Kitchen einrichten/Device ID ändern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Device ID ändern (z.B. auf 2), die Adresse muss geändert werden, sobald mehr als 1 Drucker verwendet wird. Die IP-Adresse darf auf DHCP stehen bleiben, das die Device ID zum verbinden benötigt wird.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Save Settings.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39" name="Google Shape;13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7"/>
          <p:cNvSpPr txBox="1"/>
          <p:nvPr>
            <p:ph type="ctrTitle"/>
          </p:nvPr>
        </p:nvSpPr>
        <p:spPr>
          <a:xfrm>
            <a:off x="1" y="0"/>
            <a:ext cx="12192000" cy="9128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DOT Kitchen einrichten/Device ID ändern</a:t>
            </a:r>
            <a:endParaRPr/>
          </a:p>
        </p:txBody>
      </p:sp>
      <p:pic>
        <p:nvPicPr>
          <p:cNvPr id="141" name="Google Shape;141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69866" y="1635760"/>
            <a:ext cx="9168119" cy="35864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