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B157-E350-4CBB-8937-0F1DA0D00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BB2A61-8D6A-4E95-87EA-534F8B4C3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F9CAB-5F7F-4DA4-8A4B-5422876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AE094-65DA-4829-9BEC-1C68C3A9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97325-0DC2-4AA8-B99A-770491B4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0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4077C-84DC-4673-B645-325BF9E3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D4C3DD-3659-4540-9E34-5D238222D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DC75B-CF52-423D-ACAD-82C14A0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615002-4C37-4D5D-9CF4-3FE0F8DB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213BB-129C-455E-A55F-002041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F34D7-9FE7-4E03-AE1B-07D786A64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87D865-1BA9-463D-8C6B-3CBD5CB8A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D8B091-C2BA-45FE-8D9C-500A7A6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86D200-B879-48ED-9F54-7FAD2ABB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66BA07-1C71-4C52-A606-5DFAB586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8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DD025-6DF6-4ACC-A6DD-0F3513E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0E82D-DF64-4DFB-9FEB-66B7BAC7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C84256-081F-4903-8EB3-84070A58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F4C4F-6F21-40A2-8998-1F1782DB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79CAF-8D8B-4561-AF34-10C50BA4C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3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387AA-0910-4412-8443-0A99107B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8B3F07-B16F-4A7A-9C94-5C89AFDC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A89B7-748B-4942-8B3B-757D7DFC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1D6BC-D8A9-40DA-A4B0-196B89F0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49E7CA-E2B4-4395-A0FE-5FE32178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4EB53-007D-4C7D-BE44-CBF86BDE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340D-D920-458C-A8C2-20C51C302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327541-F3BD-48E8-AA7E-AAF000A7F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69D9ED-6135-4FE1-9755-C612E1C3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A06E99-D0D6-4F52-B2F0-568656A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477996-9EAE-48EF-849F-40D7F39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2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2AF3A-9FD8-43EF-A0DD-ED013B3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B4ACE5-04E0-4ACF-9766-46D20C821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BB5A75-AE00-49A1-8BDF-2B2079F4A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D83601-AA4E-45CA-8B2E-565F21D8C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52A4BC-5D69-4D59-AE30-1F96F0271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36780B-9870-4844-83EF-56069AA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AC57CA-DA32-4584-985E-B393DBDD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B14611-38D7-441B-9CE8-A6B63186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5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C8937-85ED-45E3-BFDA-A539431C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BED810-C76A-453C-A855-CCDCD12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ED1AA2-ADE3-4B8A-A7DA-003EE55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27665-9714-4F8E-A310-4ECB39BF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39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1E41A8-12DE-4BBD-91A6-781328B5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711340-359F-4E9D-8158-3D0E992D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3A0C63-5017-41B3-92ED-AA6E8ADD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34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0CE1A-9F7B-478B-B829-77AFE8CE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61FA5-83EE-4DD1-87A8-4A67DC0F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41D1D2-70DC-45D2-8E3C-E94A9EFF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700EA7-7564-4F9A-9907-ABEF33F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E41DFF-EFEB-4CAD-9F6F-8BFB4993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3F7F7-A3D8-4995-8BF2-E42A699E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5F2D-4A5A-468E-9BDD-14CD1906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4DD7BD-9A54-4936-83E2-92F319A2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C2C503-BA65-4900-8BBC-71677372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5AA43-C945-4415-A321-A8BC90E9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A52F80-9197-4B0B-816F-BC56212C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1B92-963A-4F30-8BA0-50BC66A1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3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8737E1-6414-474D-81C7-4FB6AED8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EDD51-5069-4DA4-8C31-2F8B2A63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518CB-BD97-4411-93A3-EAF8B04C7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4357-1977-4E95-BEDE-9FC48A6C4155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F5BB5-3E71-4435-9ABA-5F25F70EB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B257E0-1592-41B9-B4B3-C5E247595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1. </a:t>
            </a:r>
            <a:r>
              <a:rPr lang="de-DE" dirty="0" err="1"/>
              <a:t>Burgermenü</a:t>
            </a:r>
            <a:r>
              <a:rPr lang="de-DE" dirty="0"/>
              <a:t> öffnen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sp>
        <p:nvSpPr>
          <p:cNvPr id="5" name="Pfeil: nach unten 4">
            <a:extLst>
              <a:ext uri="{FF2B5EF4-FFF2-40B4-BE49-F238E27FC236}">
                <a16:creationId xmlns:a16="http://schemas.microsoft.com/office/drawing/2014/main" id="{12EB3FEC-7BD9-430D-A83E-73CB3898486D}"/>
              </a:ext>
            </a:extLst>
          </p:cNvPr>
          <p:cNvSpPr/>
          <p:nvPr/>
        </p:nvSpPr>
        <p:spPr>
          <a:xfrm rot="10800000">
            <a:off x="5169390" y="1351051"/>
            <a:ext cx="484632" cy="97840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161A733-11DB-4039-A0FE-AA69E8181E12}"/>
              </a:ext>
            </a:extLst>
          </p:cNvPr>
          <p:cNvSpPr txBox="1"/>
          <p:nvPr/>
        </p:nvSpPr>
        <p:spPr>
          <a:xfrm>
            <a:off x="5260863" y="16555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0372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2. Einstellungen öffnen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0B21FE6-C898-44EE-BA08-742CFDCC12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8" y="1106737"/>
            <a:ext cx="6026765" cy="4503905"/>
          </a:xfrm>
          <a:prstGeom prst="rect">
            <a:avLst/>
          </a:prstGeom>
        </p:spPr>
      </p:pic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5F3509F3-E129-40E3-91B3-1037EF3DE060}"/>
              </a:ext>
            </a:extLst>
          </p:cNvPr>
          <p:cNvSpPr/>
          <p:nvPr/>
        </p:nvSpPr>
        <p:spPr>
          <a:xfrm rot="10800000">
            <a:off x="5891753" y="3855563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D642C8A-9BF5-40D8-96EE-A7002E6911CB}"/>
              </a:ext>
            </a:extLst>
          </p:cNvPr>
          <p:cNvSpPr txBox="1"/>
          <p:nvPr/>
        </p:nvSpPr>
        <p:spPr>
          <a:xfrm>
            <a:off x="6380956" y="391321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44054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3. PIN „9626“ eingeben.</a:t>
            </a:r>
          </a:p>
          <a:p>
            <a:r>
              <a:rPr lang="de-DE" dirty="0"/>
              <a:t>4. Bestätigen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2F4B301-CFB4-4AF7-9B45-9D146C6B14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7" y="1106737"/>
            <a:ext cx="6026765" cy="4517137"/>
          </a:xfrm>
          <a:prstGeom prst="rect">
            <a:avLst/>
          </a:prstGeom>
        </p:spPr>
      </p:pic>
      <p:sp>
        <p:nvSpPr>
          <p:cNvPr id="5" name="Pfeil: nach rechts 4">
            <a:extLst>
              <a:ext uri="{FF2B5EF4-FFF2-40B4-BE49-F238E27FC236}">
                <a16:creationId xmlns:a16="http://schemas.microsoft.com/office/drawing/2014/main" id="{141FCE84-A19F-4738-975B-0E64A750D21D}"/>
              </a:ext>
            </a:extLst>
          </p:cNvPr>
          <p:cNvSpPr/>
          <p:nvPr/>
        </p:nvSpPr>
        <p:spPr>
          <a:xfrm>
            <a:off x="6096000" y="3429000"/>
            <a:ext cx="978408" cy="48463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E278533A-667A-4942-995A-86ED010CBCAC}"/>
              </a:ext>
            </a:extLst>
          </p:cNvPr>
          <p:cNvSpPr/>
          <p:nvPr/>
        </p:nvSpPr>
        <p:spPr>
          <a:xfrm rot="10800000">
            <a:off x="9399630" y="3671316"/>
            <a:ext cx="978408" cy="48463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B6BEC26-1412-4F6D-9786-24FDAC330984}"/>
              </a:ext>
            </a:extLst>
          </p:cNvPr>
          <p:cNvSpPr txBox="1"/>
          <p:nvPr/>
        </p:nvSpPr>
        <p:spPr>
          <a:xfrm>
            <a:off x="10759172" y="16968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E62811C-67FE-4398-9874-8E632C4C2E43}"/>
              </a:ext>
            </a:extLst>
          </p:cNvPr>
          <p:cNvSpPr txBox="1"/>
          <p:nvPr/>
        </p:nvSpPr>
        <p:spPr>
          <a:xfrm>
            <a:off x="9832244" y="37289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57310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5. „Steuerliche“ auswählen.</a:t>
            </a:r>
          </a:p>
          <a:p>
            <a:r>
              <a:rPr lang="de-DE" dirty="0"/>
              <a:t>6. „</a:t>
            </a:r>
            <a:r>
              <a:rPr lang="de-DE" dirty="0" err="1"/>
              <a:t>DSFINvK</a:t>
            </a:r>
            <a:r>
              <a:rPr lang="de-DE" dirty="0"/>
              <a:t>-TSE“ auswählen.</a:t>
            </a:r>
          </a:p>
          <a:p>
            <a:r>
              <a:rPr lang="de-DE" dirty="0"/>
              <a:t>7. „DSFIN V-K auf USB exportieren“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21D5F4F-8922-4B8F-947E-711D50AB0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06737"/>
            <a:ext cx="6001307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43D06689-6978-4B93-9A23-6EDA5958E902}"/>
              </a:ext>
            </a:extLst>
          </p:cNvPr>
          <p:cNvSpPr/>
          <p:nvPr/>
        </p:nvSpPr>
        <p:spPr>
          <a:xfrm>
            <a:off x="4183750" y="5033914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5</a:t>
            </a:r>
          </a:p>
        </p:txBody>
      </p:sp>
      <p:sp>
        <p:nvSpPr>
          <p:cNvPr id="10" name="Pfeil: nach rechts 9">
            <a:extLst>
              <a:ext uri="{FF2B5EF4-FFF2-40B4-BE49-F238E27FC236}">
                <a16:creationId xmlns:a16="http://schemas.microsoft.com/office/drawing/2014/main" id="{B6A2A957-908E-4AE7-B462-9BF41EBFD770}"/>
              </a:ext>
            </a:extLst>
          </p:cNvPr>
          <p:cNvSpPr/>
          <p:nvPr/>
        </p:nvSpPr>
        <p:spPr>
          <a:xfrm>
            <a:off x="4807800" y="2944368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6</a:t>
            </a:r>
          </a:p>
        </p:txBody>
      </p:sp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D30CE7F3-7D86-4AD0-A6F0-1D6F0C71EDDA}"/>
              </a:ext>
            </a:extLst>
          </p:cNvPr>
          <p:cNvSpPr/>
          <p:nvPr/>
        </p:nvSpPr>
        <p:spPr>
          <a:xfrm>
            <a:off x="5429839" y="1432023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00814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8. Zeitraum von bis auswählen.</a:t>
            </a:r>
          </a:p>
          <a:p>
            <a:r>
              <a:rPr lang="de-DE" dirty="0"/>
              <a:t>9. Mit „OK“ bestätigen.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221A6F3-9D5B-4255-8E98-A6453ECD28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10" y="1106737"/>
            <a:ext cx="6026682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D2CFC132-092B-4BE8-89BC-5273DCA4AADB}"/>
              </a:ext>
            </a:extLst>
          </p:cNvPr>
          <p:cNvSpPr/>
          <p:nvPr/>
        </p:nvSpPr>
        <p:spPr>
          <a:xfrm>
            <a:off x="4930219" y="2667785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8</a:t>
            </a:r>
          </a:p>
        </p:txBody>
      </p:sp>
      <p:sp>
        <p:nvSpPr>
          <p:cNvPr id="10" name="Pfeil: nach rechts 9">
            <a:extLst>
              <a:ext uri="{FF2B5EF4-FFF2-40B4-BE49-F238E27FC236}">
                <a16:creationId xmlns:a16="http://schemas.microsoft.com/office/drawing/2014/main" id="{48A688F8-1A7C-4C2A-8439-37B8AC7953ED}"/>
              </a:ext>
            </a:extLst>
          </p:cNvPr>
          <p:cNvSpPr/>
          <p:nvPr/>
        </p:nvSpPr>
        <p:spPr>
          <a:xfrm>
            <a:off x="8559538" y="4609708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65091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TSE Daten exportieren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10. Bestätigen.</a:t>
            </a:r>
          </a:p>
          <a:p>
            <a:endParaRPr lang="de-DE" dirty="0"/>
          </a:p>
          <a:p>
            <a:r>
              <a:rPr lang="de-DE" dirty="0"/>
              <a:t>11. Warten bis der Export fertig ist.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F165E3B-43D7-4E63-AA17-AADFCD08E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309" y="1106737"/>
            <a:ext cx="5970156" cy="450390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F164A3-C5AB-4922-8F78-4EAE4C5B2868}"/>
              </a:ext>
            </a:extLst>
          </p:cNvPr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F08FFCA-760F-47DA-B558-36077A6761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3309" y="1106737"/>
            <a:ext cx="5999365" cy="4503905"/>
          </a:xfrm>
          <a:prstGeom prst="rect">
            <a:avLst/>
          </a:prstGeom>
        </p:spPr>
      </p:pic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79D9E40A-F48A-4079-9433-F0986301A334}"/>
              </a:ext>
            </a:extLst>
          </p:cNvPr>
          <p:cNvSpPr/>
          <p:nvPr/>
        </p:nvSpPr>
        <p:spPr>
          <a:xfrm>
            <a:off x="7824247" y="3789576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02220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Breitbild</PresentationFormat>
  <Paragraphs>34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TSE Daten exportieren</vt:lpstr>
      <vt:lpstr>TSE Daten exportieren</vt:lpstr>
      <vt:lpstr>TSE Daten exportieren</vt:lpstr>
      <vt:lpstr>TSE Daten exportieren</vt:lpstr>
      <vt:lpstr>TSE Daten exportieren</vt:lpstr>
      <vt:lpstr>TSE Daten exportieren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Z-Bericht erstellen</dc:title>
  <dc:creator>Felix Meyer</dc:creator>
  <cp:lastModifiedBy>Felix Meyer</cp:lastModifiedBy>
  <cp:revision>7</cp:revision>
  <dcterms:created xsi:type="dcterms:W3CDTF">2025-10-21T06:18:30Z</dcterms:created>
  <dcterms:modified xsi:type="dcterms:W3CDTF">2025-11-17T09:14:53Z</dcterms:modified>
</cp:coreProperties>
</file>