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gL7y7XuuX7Yr+Zc06i1K0DtP3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Ein- und Auszahlungen buchen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 rot="10800000">
            <a:off x="5169390" y="1329180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260863" y="1709132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Ein- und Auszahlungen buchen</a:t>
            </a:r>
            <a:endParaRPr/>
          </a:p>
        </p:txBody>
      </p:sp>
      <p:sp>
        <p:nvSpPr>
          <p:cNvPr id="96" name="Google Shape;96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Bargeldbewegung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0" name="Google Shape;10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079663"/>
            <a:ext cx="6047206" cy="453098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/>
          <p:nvPr/>
        </p:nvSpPr>
        <p:spPr>
          <a:xfrm>
            <a:off x="4214901" y="267485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Ein- und Auszahlungen buchen</a:t>
            </a:r>
            <a:endParaRPr/>
          </a:p>
        </p:txBody>
      </p:sp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Einzahlung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Auszahlung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6299" y="1106737"/>
            <a:ext cx="6040452" cy="450683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5670090" y="413836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 rot="10800000">
            <a:off x="9732496" y="413836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10143241" y="419601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Einzahlungen buchen</a:t>
            </a:r>
            <a:endParaRPr/>
          </a:p>
        </p:txBody>
      </p:sp>
      <p:sp>
        <p:nvSpPr>
          <p:cNvPr id="120" name="Google Shape;120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Grund auswählen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Betrag eingeben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Individuelle Bemerkung vergeben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Bestätigen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1" name="Google Shape;12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83760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5820933" y="214501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26" name="Google Shape;126;p4"/>
          <p:cNvSpPr/>
          <p:nvPr/>
        </p:nvSpPr>
        <p:spPr>
          <a:xfrm>
            <a:off x="5820933" y="247029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27" name="Google Shape;127;p4"/>
          <p:cNvSpPr/>
          <p:nvPr/>
        </p:nvSpPr>
        <p:spPr>
          <a:xfrm>
            <a:off x="5820933" y="28740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28" name="Google Shape;128;p4"/>
          <p:cNvSpPr/>
          <p:nvPr/>
        </p:nvSpPr>
        <p:spPr>
          <a:xfrm>
            <a:off x="7852528" y="474168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Auszahlungen buchen</a:t>
            </a:r>
            <a:endParaRPr/>
          </a:p>
        </p:txBody>
      </p:sp>
      <p:sp>
        <p:nvSpPr>
          <p:cNvPr id="134" name="Google Shape;134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Grund auswählen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Betrag eingeben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Individuelle Bemerkung vergeben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Bestätigen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5" name="Google Shape;13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8" name="Google Shape;13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4967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5"/>
          <p:cNvSpPr/>
          <p:nvPr/>
        </p:nvSpPr>
        <p:spPr>
          <a:xfrm>
            <a:off x="5820933" y="214501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5820933" y="247029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5820933" y="28740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42" name="Google Shape;142;p5"/>
          <p:cNvSpPr/>
          <p:nvPr/>
        </p:nvSpPr>
        <p:spPr>
          <a:xfrm>
            <a:off x="7852528" y="474168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