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+68XxpjG6DXj2wDx4VxoM5Yx4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 startAt="2"/>
            </a:pPr>
            <a:r>
              <a:rPr lang="de-DE"/>
              <a:t>Programmierung auswählen.</a:t>
            </a:r>
            <a:endParaRPr/>
          </a:p>
          <a:p>
            <a:pPr indent="-3048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Einstellungen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6011048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193309" y="1106737"/>
            <a:ext cx="601885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/>
          <p:nvPr/>
        </p:nvSpPr>
        <p:spPr>
          <a:xfrm rot="10800000">
            <a:off x="5845216" y="326593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6201842" y="3323582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2" name="Google Shape;102;p2"/>
          <p:cNvSpPr/>
          <p:nvPr/>
        </p:nvSpPr>
        <p:spPr>
          <a:xfrm rot="10800000">
            <a:off x="6503528" y="152247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6901746" y="1580125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109" name="Google Shape;109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Warengruppe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Untergruppe auswählen. (Falls nötig).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Artikel zum bearbeiten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0" name="Google Shape;11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600911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 rot="10800000">
            <a:off x="5679440" y="27432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6017801" y="2800849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5" name="Google Shape;115;p3"/>
          <p:cNvSpPr/>
          <p:nvPr/>
        </p:nvSpPr>
        <p:spPr>
          <a:xfrm>
            <a:off x="4665150" y="124735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16" name="Google Shape;116;p3"/>
          <p:cNvSpPr/>
          <p:nvPr/>
        </p:nvSpPr>
        <p:spPr>
          <a:xfrm>
            <a:off x="6059240" y="173199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122" name="Google Shape;122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In diesem Bereich kann der Artikel bearbeitet werden. Alles was Grün markiert ist, kann geändert werden!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Artikelbezeichnung.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9. Preis nach Ebene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3" name="Google Shape;12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70156" cy="4502371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4"/>
          <p:cNvSpPr/>
          <p:nvPr/>
        </p:nvSpPr>
        <p:spPr>
          <a:xfrm rot="5400000">
            <a:off x="9473938" y="35992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/>
          <p:nvPr/>
        </p:nvSpPr>
        <p:spPr>
          <a:xfrm rot="5400000">
            <a:off x="9776446" y="22688"/>
            <a:ext cx="373393" cy="2217995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9812299" y="37569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29" name="Google Shape;129;p4"/>
          <p:cNvSpPr/>
          <p:nvPr/>
        </p:nvSpPr>
        <p:spPr>
          <a:xfrm rot="10800000">
            <a:off x="11085475" y="371556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/>
          <p:cNvSpPr/>
          <p:nvPr/>
        </p:nvSpPr>
        <p:spPr>
          <a:xfrm>
            <a:off x="10927837" y="3429000"/>
            <a:ext cx="288606" cy="1095866"/>
          </a:xfrm>
          <a:prstGeom prst="rightBrace">
            <a:avLst>
              <a:gd fmla="val 10359" name="adj1"/>
              <a:gd fmla="val 48079" name="adj2"/>
            </a:avLst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 txBox="1"/>
          <p:nvPr/>
        </p:nvSpPr>
        <p:spPr>
          <a:xfrm>
            <a:off x="11489320" y="379226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/>
          </a:p>
        </p:txBody>
      </p:sp>
      <p:sp>
        <p:nvSpPr>
          <p:cNvPr id="132" name="Google Shape;132;p4"/>
          <p:cNvSpPr/>
          <p:nvPr/>
        </p:nvSpPr>
        <p:spPr>
          <a:xfrm>
            <a:off x="7994323" y="156965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138" name="Google Shape;138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10. Artikel für den Verkauf deaktivieren.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11. Favorisieren.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12. Druck aktivieren.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13. Separaten Küchenbeleg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14. PLU Nummer zuweisen. (Keine doppelten PLUs).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15. EAN/Barcode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16. Farblich markieren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9" name="Google Shape;13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70156" cy="448199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5"/>
          <p:cNvSpPr/>
          <p:nvPr/>
        </p:nvSpPr>
        <p:spPr>
          <a:xfrm>
            <a:off x="7974956" y="15741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  <p:sp>
        <p:nvSpPr>
          <p:cNvPr id="143" name="Google Shape;143;p5"/>
          <p:cNvSpPr/>
          <p:nvPr/>
        </p:nvSpPr>
        <p:spPr>
          <a:xfrm>
            <a:off x="7974956" y="195242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/>
          </a:p>
        </p:txBody>
      </p:sp>
      <p:sp>
        <p:nvSpPr>
          <p:cNvPr id="144" name="Google Shape;144;p5"/>
          <p:cNvSpPr/>
          <p:nvPr/>
        </p:nvSpPr>
        <p:spPr>
          <a:xfrm>
            <a:off x="7974956" y="235702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7974956" y="279006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7966448" y="326961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7957940" y="373703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7974956" y="423380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Artikel bearbeiten</a:t>
            </a:r>
            <a:endParaRPr/>
          </a:p>
        </p:txBody>
      </p:sp>
      <p:sp>
        <p:nvSpPr>
          <p:cNvPr id="154" name="Google Shape;154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17. Freie Preisabfrage. (Für Artikel mit individuellem Preis bei jeder Eingabe z.B. Gutschein.)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55" name="Google Shape;15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545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6"/>
          <p:cNvSpPr/>
          <p:nvPr/>
        </p:nvSpPr>
        <p:spPr>
          <a:xfrm>
            <a:off x="7998106" y="31866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