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0B157-E350-4CBB-8937-0F1DA0D00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BB2A61-8D6A-4E95-87EA-534F8B4C3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F9CAB-5F7F-4DA4-8A4B-5422876BC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FAE094-65DA-4829-9BEC-1C68C3A9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997325-0DC2-4AA8-B99A-770491B41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00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34077C-84DC-4673-B645-325BF9E3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4D4C3DD-3659-4540-9E34-5D238222D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3DC75B-CF52-423D-ACAD-82C14A0F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615002-4C37-4D5D-9CF4-3FE0F8DB3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8213BB-129C-455E-A55F-0020417E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05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4F34D7-9FE7-4E03-AE1B-07D786A64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87D865-1BA9-463D-8C6B-3CBD5CB8A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D8B091-C2BA-45FE-8D9C-500A7A68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86D200-B879-48ED-9F54-7FAD2ABB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66BA07-1C71-4C52-A606-5DFAB5861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88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DD025-6DF6-4ACC-A6DD-0F3513E6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50E82D-DF64-4DFB-9FEB-66B7BAC7D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C84256-081F-4903-8EB3-84070A58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0F4C4F-6F21-40A2-8998-1F1782DB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279CAF-8D8B-4561-AF34-10C50BA4C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37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387AA-0910-4412-8443-0A99107BA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8B3F07-B16F-4A7A-9C94-5C89AFDC3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CA89B7-748B-4942-8B3B-757D7DFC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F1D6BC-D8A9-40DA-A4B0-196B89F0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49E7CA-E2B4-4395-A0FE-5FE32178F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34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64EB53-007D-4C7D-BE44-CBF86BDE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7340D-D920-458C-A8C2-20C51C302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9327541-F3BD-48E8-AA7E-AAF000A7F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69D9ED-6135-4FE1-9755-C612E1C3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A06E99-D0D6-4F52-B2F0-568656A1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477996-9EAE-48EF-849F-40D7F391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26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2AF3A-9FD8-43EF-A0DD-ED013B3C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B4ACE5-04E0-4ACF-9766-46D20C821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BB5A75-AE00-49A1-8BDF-2B2079F4A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D83601-AA4E-45CA-8B2E-565F21D8C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852A4BC-5D69-4D59-AE30-1F96F0271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536780B-9870-4844-83EF-56069AA7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9AC57CA-DA32-4584-985E-B393DBDD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B14611-38D7-441B-9CE8-A6B63186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55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6C8937-85ED-45E3-BFDA-A539431C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FBED810-C76A-453C-A855-CCDCD125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6ED1AA2-ADE3-4B8A-A7DA-003EE55E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F27665-9714-4F8E-A310-4ECB39BF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39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1E41A8-12DE-4BBD-91A6-781328B58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C711340-359F-4E9D-8158-3D0E992D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3A0C63-5017-41B3-92ED-AA6E8ADD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34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40CE1A-9F7B-478B-B829-77AFE8CE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A61FA5-83EE-4DD1-87A8-4A67DC0FD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41D1D2-70DC-45D2-8E3C-E94A9EFFA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700EA7-7564-4F9A-9907-ABEF33FC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E41DFF-EFEB-4CAD-9F6F-8BFB4993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93F7F7-A3D8-4995-8BF2-E42A699E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51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A5F2D-4A5A-468E-9BDD-14CD19066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74DD7BD-9A54-4936-83E2-92F319A2E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AC2C503-BA65-4900-8BBC-716773720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F5AA43-C945-4415-A321-A8BC90E9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A52F80-9197-4B0B-816F-BC56212C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E1B92-963A-4F30-8BA0-50BC66A1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34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E8737E1-6414-474D-81C7-4FB6AED8E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FEDD51-5069-4DA4-8C31-2F8B2A63F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6518CB-BD97-4411-93A3-EAF8B04C7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F5BB5-3E71-4435-9ABA-5F25F70EB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B257E0-1592-41B9-B4B3-C5E247595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Außer Haus Best.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1. Wechseln Sie von der Tisch Ansicht zu der Außer Haus Ansicht.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75F5CA2-5B5B-45D6-A9C8-E7F87B1B8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6433" y="914400"/>
            <a:ext cx="2937641" cy="5943600"/>
          </a:xfrm>
          <a:prstGeom prst="rect">
            <a:avLst/>
          </a:prstGeom>
        </p:spPr>
      </p:pic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2324D4B6-D64A-497A-8067-83A01FB9E9E7}"/>
              </a:ext>
            </a:extLst>
          </p:cNvPr>
          <p:cNvSpPr/>
          <p:nvPr/>
        </p:nvSpPr>
        <p:spPr>
          <a:xfrm>
            <a:off x="6662306" y="2177384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03727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Außer Haus Best.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2. Gehen Sie auf NEUSE BESTELLUNG ÖFFNEN.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75F5CA2-5B5B-45D6-A9C8-E7F87B1B8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6433" y="914400"/>
            <a:ext cx="2937641" cy="5943600"/>
          </a:xfrm>
          <a:prstGeom prst="rect">
            <a:avLst/>
          </a:prstGeom>
        </p:spPr>
      </p:pic>
      <p:sp>
        <p:nvSpPr>
          <p:cNvPr id="6" name="Pfeil: nach rechts 5">
            <a:extLst>
              <a:ext uri="{FF2B5EF4-FFF2-40B4-BE49-F238E27FC236}">
                <a16:creationId xmlns:a16="http://schemas.microsoft.com/office/drawing/2014/main" id="{BCBA24DE-76A2-4530-8147-C6B5F57FF1D3}"/>
              </a:ext>
            </a:extLst>
          </p:cNvPr>
          <p:cNvSpPr/>
          <p:nvPr/>
        </p:nvSpPr>
        <p:spPr>
          <a:xfrm>
            <a:off x="6729143" y="5523378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47467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Außer Haus Best.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3. Bestellung eingeben.</a:t>
            </a:r>
          </a:p>
          <a:p>
            <a:r>
              <a:rPr lang="de-DE" dirty="0"/>
              <a:t>4. Bestellung Senden.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75F5CA2-5B5B-45D6-A9C8-E7F87B1B8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6433" y="914400"/>
            <a:ext cx="2937641" cy="59436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10158C63-CBC2-41CC-BBED-C947321554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6433" y="914400"/>
            <a:ext cx="2937641" cy="6030877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C9388302-2835-4109-B809-BF3C25FD0033}"/>
              </a:ext>
            </a:extLst>
          </p:cNvPr>
          <p:cNvSpPr/>
          <p:nvPr/>
        </p:nvSpPr>
        <p:spPr>
          <a:xfrm>
            <a:off x="7128769" y="4002769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</a:p>
        </p:txBody>
      </p:sp>
      <p:sp>
        <p:nvSpPr>
          <p:cNvPr id="13" name="Pfeil: nach rechts 12">
            <a:extLst>
              <a:ext uri="{FF2B5EF4-FFF2-40B4-BE49-F238E27FC236}">
                <a16:creationId xmlns:a16="http://schemas.microsoft.com/office/drawing/2014/main" id="{291409C7-9483-403F-8733-3AB10143BAEA}"/>
              </a:ext>
            </a:extLst>
          </p:cNvPr>
          <p:cNvSpPr/>
          <p:nvPr/>
        </p:nvSpPr>
        <p:spPr>
          <a:xfrm>
            <a:off x="8296049" y="5532120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27082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Außer Haus Best.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5. Nochmal SENDEN auswählen.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75F5CA2-5B5B-45D6-A9C8-E7F87B1B8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6433" y="914400"/>
            <a:ext cx="2937641" cy="59436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620A2EE9-F05A-4842-848E-8E49ED3CD8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4669" y="914400"/>
            <a:ext cx="2919405" cy="5875920"/>
          </a:xfrm>
          <a:prstGeom prst="rect">
            <a:avLst/>
          </a:prstGeom>
        </p:spPr>
      </p:pic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CB735929-5F32-4540-BF2B-757D91693B0D}"/>
              </a:ext>
            </a:extLst>
          </p:cNvPr>
          <p:cNvSpPr/>
          <p:nvPr/>
        </p:nvSpPr>
        <p:spPr>
          <a:xfrm>
            <a:off x="6729143" y="4612090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26475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Außer Haus Best.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6. Zahlart „Bar“ (direkt) oder alternative Zahlart auswählen.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75F5CA2-5B5B-45D6-A9C8-E7F87B1B8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6433" y="914400"/>
            <a:ext cx="2937641" cy="59436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84DF898D-C280-4008-9023-F02644F63B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7280" y="914400"/>
            <a:ext cx="2936793" cy="5942028"/>
          </a:xfrm>
          <a:prstGeom prst="rect">
            <a:avLst/>
          </a:prstGeom>
        </p:spPr>
      </p:pic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268FF71F-E9F0-4E51-8632-054104413A63}"/>
              </a:ext>
            </a:extLst>
          </p:cNvPr>
          <p:cNvSpPr/>
          <p:nvPr/>
        </p:nvSpPr>
        <p:spPr>
          <a:xfrm>
            <a:off x="6827229" y="3429000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069373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Außer Haus Best.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7. Bezahlen auswählen.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75F5CA2-5B5B-45D6-A9C8-E7F87B1B8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6433" y="914400"/>
            <a:ext cx="2937641" cy="59436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AC7684D1-2CC2-4EDB-8074-81BFD49CE2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1668" y="914400"/>
            <a:ext cx="2952406" cy="5942028"/>
          </a:xfrm>
          <a:prstGeom prst="rect">
            <a:avLst/>
          </a:prstGeom>
        </p:spPr>
      </p:pic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FE9C8AC0-06FA-488F-A993-363BCA3DF111}"/>
              </a:ext>
            </a:extLst>
          </p:cNvPr>
          <p:cNvSpPr/>
          <p:nvPr/>
        </p:nvSpPr>
        <p:spPr>
          <a:xfrm>
            <a:off x="6902507" y="4991100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251443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Außer Haus Best.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8. Zahlart auswählen.</a:t>
            </a:r>
          </a:p>
          <a:p>
            <a:r>
              <a:rPr lang="de-DE" dirty="0"/>
              <a:t>9. Mit der </a:t>
            </a:r>
            <a:r>
              <a:rPr lang="de-DE" dirty="0" err="1"/>
              <a:t>Bonrolle</a:t>
            </a:r>
            <a:r>
              <a:rPr lang="de-DE" dirty="0"/>
              <a:t> den Bezahlvorgang abschließen.</a:t>
            </a:r>
          </a:p>
          <a:p>
            <a:endParaRPr lang="de-DE" dirty="0"/>
          </a:p>
          <a:p>
            <a:r>
              <a:rPr lang="de-DE" dirty="0"/>
              <a:t>Die Rechnung wird nach dem Vorgang 9 direkt erstellt.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75F5CA2-5B5B-45D6-A9C8-E7F87B1B8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6433" y="914400"/>
            <a:ext cx="2937641" cy="59436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B31F2145-88C8-42C9-A7D8-D0A2C973FB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8432" y="914400"/>
            <a:ext cx="2925642" cy="5875920"/>
          </a:xfrm>
          <a:prstGeom prst="rect">
            <a:avLst/>
          </a:prstGeom>
        </p:spPr>
      </p:pic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B9DA9483-9C64-4899-8141-C533FB601D5E}"/>
              </a:ext>
            </a:extLst>
          </p:cNvPr>
          <p:cNvSpPr/>
          <p:nvPr/>
        </p:nvSpPr>
        <p:spPr>
          <a:xfrm>
            <a:off x="6729143" y="2874058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8</a:t>
            </a:r>
          </a:p>
        </p:txBody>
      </p:sp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A9E84530-C419-4575-9CAC-ADD24C3549D4}"/>
              </a:ext>
            </a:extLst>
          </p:cNvPr>
          <p:cNvSpPr/>
          <p:nvPr/>
        </p:nvSpPr>
        <p:spPr>
          <a:xfrm>
            <a:off x="7707551" y="5458968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837049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Breitbild</PresentationFormat>
  <Paragraphs>27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IQ Order: Außer Haus Best.</vt:lpstr>
      <vt:lpstr>IQ Order: Außer Haus Best.</vt:lpstr>
      <vt:lpstr>IQ Order: Außer Haus Best.</vt:lpstr>
      <vt:lpstr>IQ Order: Außer Haus Best.</vt:lpstr>
      <vt:lpstr>IQ Order: Außer Haus Best.</vt:lpstr>
      <vt:lpstr>IQ Order: Außer Haus Best.</vt:lpstr>
      <vt:lpstr>IQ Order: Außer Haus Best.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Z-Bericht erstellen</dc:title>
  <dc:creator>Felix Meyer</dc:creator>
  <cp:lastModifiedBy>Felix Meyer</cp:lastModifiedBy>
  <cp:revision>10</cp:revision>
  <dcterms:created xsi:type="dcterms:W3CDTF">2025-10-21T06:18:30Z</dcterms:created>
  <dcterms:modified xsi:type="dcterms:W3CDTF">2025-12-02T11:13:14Z</dcterms:modified>
</cp:coreProperties>
</file>