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Rechnung teilen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Split-Rechnung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34BA8F-0F0D-4F41-A216-E877CB9D9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909" y="1106737"/>
            <a:ext cx="2833329" cy="5774252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BCBF65A0-CB0B-4E71-A7F6-602D56BDF952}"/>
              </a:ext>
            </a:extLst>
          </p:cNvPr>
          <p:cNvSpPr/>
          <p:nvPr/>
        </p:nvSpPr>
        <p:spPr>
          <a:xfrm>
            <a:off x="6729143" y="4663585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Rechnung teilen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Nach Position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34BA8F-0F0D-4F41-A216-E877CB9D9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909" y="1106737"/>
            <a:ext cx="2833329" cy="577425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A0CBF0D-45AF-4859-AD95-1215EDA981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7162" y="1106737"/>
            <a:ext cx="2792076" cy="5774252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0840BC9C-DC3F-43A3-9DD4-8666095D5273}"/>
              </a:ext>
            </a:extLst>
          </p:cNvPr>
          <p:cNvSpPr/>
          <p:nvPr/>
        </p:nvSpPr>
        <p:spPr>
          <a:xfrm>
            <a:off x="6729143" y="3249228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500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Rechnung teilen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Positionen auswählen, welche Person A bezahlen soll.</a:t>
            </a:r>
          </a:p>
          <a:p>
            <a:r>
              <a:rPr lang="de-DE" dirty="0"/>
              <a:t>4. Bezahlen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34BA8F-0F0D-4F41-A216-E877CB9D9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909" y="1106737"/>
            <a:ext cx="2833329" cy="577425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AF05422-7EDE-4278-86FF-FA88B971CB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6990" y="1106737"/>
            <a:ext cx="2842248" cy="5774252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C304DA6C-63E8-418E-A503-F6400ADE2AE7}"/>
              </a:ext>
            </a:extLst>
          </p:cNvPr>
          <p:cNvSpPr/>
          <p:nvPr/>
        </p:nvSpPr>
        <p:spPr>
          <a:xfrm>
            <a:off x="6569476" y="2299316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0E03978B-A04B-46FD-B42D-2F3BB4297D7B}"/>
              </a:ext>
            </a:extLst>
          </p:cNvPr>
          <p:cNvSpPr/>
          <p:nvPr/>
        </p:nvSpPr>
        <p:spPr>
          <a:xfrm>
            <a:off x="7547884" y="5508947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9652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Rechnung teilen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Zahlart auswählen.</a:t>
            </a:r>
          </a:p>
          <a:p>
            <a:r>
              <a:rPr lang="de-DE" dirty="0"/>
              <a:t>6. Mit der </a:t>
            </a:r>
            <a:r>
              <a:rPr lang="de-DE" dirty="0" err="1"/>
              <a:t>Bonrolle</a:t>
            </a:r>
            <a:r>
              <a:rPr lang="de-DE" dirty="0"/>
              <a:t> bestätigen.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34BA8F-0F0D-4F41-A216-E877CB9D9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909" y="1106737"/>
            <a:ext cx="2833329" cy="577425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E250A55-89C8-4ADD-9C40-E1E01A621E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3312" y="1106737"/>
            <a:ext cx="2865925" cy="568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5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Rechnung teilen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7. Wir werden automatisch zurück zum Tisch geleitet und können Person B kassieren.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34BA8F-0F0D-4F41-A216-E877CB9D9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909" y="1106737"/>
            <a:ext cx="2833329" cy="577425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06B6E7F-F220-45C8-AA68-6E5CF298FD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1356" y="1106737"/>
            <a:ext cx="2877882" cy="574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37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Breitbild</PresentationFormat>
  <Paragraphs>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IQ Order: Rechnung teilen</vt:lpstr>
      <vt:lpstr>IQ Order: Rechnung teilen</vt:lpstr>
      <vt:lpstr>IQ Order: Rechnung teilen</vt:lpstr>
      <vt:lpstr>IQ Order: Rechnung teilen</vt:lpstr>
      <vt:lpstr>IQ Order: Rechnung teilen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9</cp:revision>
  <dcterms:created xsi:type="dcterms:W3CDTF">2025-10-21T06:18:30Z</dcterms:created>
  <dcterms:modified xsi:type="dcterms:W3CDTF">2025-12-02T11:29:25Z</dcterms:modified>
</cp:coreProperties>
</file>