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0B157-E350-4CBB-8937-0F1DA0D00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BB2A61-8D6A-4E95-87EA-534F8B4C3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F9CAB-5F7F-4DA4-8A4B-5422876BC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2FAE094-65DA-4829-9BEC-1C68C3A9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F997325-0DC2-4AA8-B99A-770491B41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000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34077C-84DC-4673-B645-325BF9E3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4D4C3DD-3659-4540-9E34-5D238222DC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3DC75B-CF52-423D-ACAD-82C14A0F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615002-4C37-4D5D-9CF4-3FE0F8DB3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8213BB-129C-455E-A55F-0020417EB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305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B4F34D7-9FE7-4E03-AE1B-07D786A646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87D865-1BA9-463D-8C6B-3CBD5CB8A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D8B091-C2BA-45FE-8D9C-500A7A68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86D200-B879-48ED-9F54-7FAD2ABBE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66BA07-1C71-4C52-A606-5DFAB5861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688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DD025-6DF6-4ACC-A6DD-0F3513E60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50E82D-DF64-4DFB-9FEB-66B7BAC7D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C84256-081F-4903-8EB3-84070A586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0F4C4F-6F21-40A2-8998-1F1782DB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279CAF-8D8B-4561-AF34-10C50BA4C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137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A387AA-0910-4412-8443-0A99107BA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8B3F07-B16F-4A7A-9C94-5C89AFDC3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CA89B7-748B-4942-8B3B-757D7DFC7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F1D6BC-D8A9-40DA-A4B0-196B89F0D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49E7CA-E2B4-4395-A0FE-5FE32178F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34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64EB53-007D-4C7D-BE44-CBF86BDE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7340D-D920-458C-A8C2-20C51C302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9327541-F3BD-48E8-AA7E-AAF000A7F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69D9ED-6135-4FE1-9755-C612E1C3C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A06E99-D0D6-4F52-B2F0-568656A1C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477996-9EAE-48EF-849F-40D7F391F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26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2AF3A-9FD8-43EF-A0DD-ED013B3C3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B4ACE5-04E0-4ACF-9766-46D20C821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BB5A75-AE00-49A1-8BDF-2B2079F4A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ED83601-AA4E-45CA-8B2E-565F21D8C7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852A4BC-5D69-4D59-AE30-1F96F0271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536780B-9870-4844-83EF-56069AA73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9AC57CA-DA32-4584-985E-B393DBDD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BB14611-38D7-441B-9CE8-A6B63186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755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6C8937-85ED-45E3-BFDA-A539431C3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FBED810-C76A-453C-A855-CCDCD125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6ED1AA2-ADE3-4B8A-A7DA-003EE55E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CF27665-9714-4F8E-A310-4ECB39BF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39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1E41A8-12DE-4BBD-91A6-781328B58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C711340-359F-4E9D-8158-3D0E992D5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3A0C63-5017-41B3-92ED-AA6E8ADD9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34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40CE1A-9F7B-478B-B829-77AFE8CE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A61FA5-83EE-4DD1-87A8-4A67DC0FD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41D1D2-70DC-45D2-8E3C-E94A9EFFA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F700EA7-7564-4F9A-9907-ABEF33FC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E41DFF-EFEB-4CAD-9F6F-8BFB4993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93F7F7-A3D8-4995-8BF2-E42A699E6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51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CA5F2D-4A5A-468E-9BDD-14CD19066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74DD7BD-9A54-4936-83E2-92F319A2E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AC2C503-BA65-4900-8BBC-716773720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F5AA43-C945-4415-A321-A8BC90E9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A52F80-9197-4B0B-816F-BC56212C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E1B92-963A-4F30-8BA0-50BC66A11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1349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E8737E1-6414-474D-81C7-4FB6AED8E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1FEDD51-5069-4DA4-8C31-2F8B2A63F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6518CB-BD97-4411-93A3-EAF8B04C7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D4357-1977-4E95-BEDE-9FC48A6C415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DF5BB5-3E71-4435-9ABA-5F25F70EB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B257E0-1592-41B9-B4B3-C5E247595A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5178B-C3FD-4C32-8084-48826A95F8C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Tischbestellung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de-DE" dirty="0"/>
              <a:t>Tischnummer mit dem Zahlenfeld eingeben.</a:t>
            </a:r>
          </a:p>
          <a:p>
            <a:pPr marL="457200" indent="-457200">
              <a:buAutoNum type="arabicPeriod"/>
            </a:pPr>
            <a:r>
              <a:rPr lang="de-DE" dirty="0"/>
              <a:t>Auf öffnen tippen.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0E64E00-3E59-4C5D-9274-95809C3B5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6635" y="811761"/>
            <a:ext cx="2721152" cy="5494191"/>
          </a:xfrm>
          <a:prstGeom prst="rect">
            <a:avLst/>
          </a:prstGeom>
        </p:spPr>
      </p:pic>
      <p:sp>
        <p:nvSpPr>
          <p:cNvPr id="10" name="Pfeil: nach rechts 9">
            <a:extLst>
              <a:ext uri="{FF2B5EF4-FFF2-40B4-BE49-F238E27FC236}">
                <a16:creationId xmlns:a16="http://schemas.microsoft.com/office/drawing/2014/main" id="{C31B8C28-2AFC-4CC5-9BE0-080440EEEDFD}"/>
              </a:ext>
            </a:extLst>
          </p:cNvPr>
          <p:cNvSpPr/>
          <p:nvPr/>
        </p:nvSpPr>
        <p:spPr>
          <a:xfrm>
            <a:off x="5828227" y="3558856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1</a:t>
            </a:r>
          </a:p>
        </p:txBody>
      </p:sp>
      <p:sp>
        <p:nvSpPr>
          <p:cNvPr id="11" name="Pfeil: nach rechts 10">
            <a:extLst>
              <a:ext uri="{FF2B5EF4-FFF2-40B4-BE49-F238E27FC236}">
                <a16:creationId xmlns:a16="http://schemas.microsoft.com/office/drawing/2014/main" id="{AE6C307F-3B80-46F9-928A-FE0DE388D1A7}"/>
              </a:ext>
            </a:extLst>
          </p:cNvPr>
          <p:cNvSpPr/>
          <p:nvPr/>
        </p:nvSpPr>
        <p:spPr>
          <a:xfrm>
            <a:off x="5828227" y="5090454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03727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Tischbestellung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3. Artikel auswählen und der Bestellung hinzufügen.</a:t>
            </a:r>
          </a:p>
          <a:p>
            <a:r>
              <a:rPr lang="de-DE" dirty="0"/>
              <a:t>4. Mit dem Pfeil die Bestellung absenden.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0E64E00-3E59-4C5D-9274-95809C3B5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6635" y="811761"/>
            <a:ext cx="2721152" cy="5494191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95979056-5324-4CE0-B312-5BC2D405F1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1249" y="811761"/>
            <a:ext cx="2706538" cy="5464575"/>
          </a:xfrm>
          <a:prstGeom prst="rect">
            <a:avLst/>
          </a:prstGeom>
        </p:spPr>
      </p:pic>
      <p:sp>
        <p:nvSpPr>
          <p:cNvPr id="7" name="Pfeil: nach rechts 6">
            <a:extLst>
              <a:ext uri="{FF2B5EF4-FFF2-40B4-BE49-F238E27FC236}">
                <a16:creationId xmlns:a16="http://schemas.microsoft.com/office/drawing/2014/main" id="{0BBC54FE-AE0F-41FE-835C-825B7ACA38A2}"/>
              </a:ext>
            </a:extLst>
          </p:cNvPr>
          <p:cNvSpPr/>
          <p:nvPr/>
        </p:nvSpPr>
        <p:spPr>
          <a:xfrm>
            <a:off x="7141972" y="3240659"/>
            <a:ext cx="978408" cy="48463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3</a:t>
            </a:r>
          </a:p>
        </p:txBody>
      </p:sp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208B73EE-84E6-440B-BDB2-92744C781071}"/>
              </a:ext>
            </a:extLst>
          </p:cNvPr>
          <p:cNvSpPr/>
          <p:nvPr/>
        </p:nvSpPr>
        <p:spPr>
          <a:xfrm>
            <a:off x="7685314" y="5021580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946939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Tischbestellung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5. Es wird die Menge der Artikel nach Warengruppe zur Kontrolle angezeigt.</a:t>
            </a:r>
          </a:p>
          <a:p>
            <a:r>
              <a:rPr lang="de-DE" dirty="0"/>
              <a:t>6. Senden auswählen.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0E64E00-3E59-4C5D-9274-95809C3B5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6635" y="811761"/>
            <a:ext cx="2721152" cy="5494191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811F1EF-B3C7-4D1F-992B-428BAA2556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6635" y="811761"/>
            <a:ext cx="2735553" cy="5494191"/>
          </a:xfrm>
          <a:prstGeom prst="rect">
            <a:avLst/>
          </a:prstGeom>
        </p:spPr>
      </p:pic>
      <p:sp>
        <p:nvSpPr>
          <p:cNvPr id="7" name="Pfeil: nach rechts 6">
            <a:extLst>
              <a:ext uri="{FF2B5EF4-FFF2-40B4-BE49-F238E27FC236}">
                <a16:creationId xmlns:a16="http://schemas.microsoft.com/office/drawing/2014/main" id="{B2A1439F-7378-4791-B796-FA7A9C9594F3}"/>
              </a:ext>
            </a:extLst>
          </p:cNvPr>
          <p:cNvSpPr/>
          <p:nvPr/>
        </p:nvSpPr>
        <p:spPr>
          <a:xfrm>
            <a:off x="6303030" y="3642360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5</a:t>
            </a:r>
          </a:p>
        </p:txBody>
      </p:sp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531EB961-72A6-47B5-AF01-84BCA3AEC133}"/>
              </a:ext>
            </a:extLst>
          </p:cNvPr>
          <p:cNvSpPr/>
          <p:nvPr/>
        </p:nvSpPr>
        <p:spPr>
          <a:xfrm>
            <a:off x="6303030" y="4385874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606701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Tischbestellung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Wir werden nach dem Absenden in das  Tischmenü zurück geleitet und die Bestellung wird am Produktionsdrucker gedruckt.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0E64E00-3E59-4C5D-9274-95809C3B5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6635" y="811761"/>
            <a:ext cx="2721152" cy="549419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CD60900C-C8A4-4DFF-A016-469921B23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6636" y="811761"/>
            <a:ext cx="2718300" cy="549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831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 abschließen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7. Wir geben die Tischnummer über das Zahlenfeld eingeben.</a:t>
            </a:r>
          </a:p>
          <a:p>
            <a:r>
              <a:rPr lang="de-DE" dirty="0"/>
              <a:t>8. Öffnen auswählen.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0E64E00-3E59-4C5D-9274-95809C3B5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6635" y="811761"/>
            <a:ext cx="2721152" cy="5494191"/>
          </a:xfrm>
          <a:prstGeom prst="rect">
            <a:avLst/>
          </a:prstGeom>
        </p:spPr>
      </p:pic>
      <p:sp>
        <p:nvSpPr>
          <p:cNvPr id="5" name="Pfeil: nach rechts 4">
            <a:extLst>
              <a:ext uri="{FF2B5EF4-FFF2-40B4-BE49-F238E27FC236}">
                <a16:creationId xmlns:a16="http://schemas.microsoft.com/office/drawing/2014/main" id="{91CAE4B1-8560-4C79-917C-93E4C42750CE}"/>
              </a:ext>
            </a:extLst>
          </p:cNvPr>
          <p:cNvSpPr/>
          <p:nvPr/>
        </p:nvSpPr>
        <p:spPr>
          <a:xfrm>
            <a:off x="6317431" y="3558856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7</a:t>
            </a:r>
          </a:p>
        </p:txBody>
      </p:sp>
      <p:sp>
        <p:nvSpPr>
          <p:cNvPr id="6" name="Pfeil: nach rechts 5">
            <a:extLst>
              <a:ext uri="{FF2B5EF4-FFF2-40B4-BE49-F238E27FC236}">
                <a16:creationId xmlns:a16="http://schemas.microsoft.com/office/drawing/2014/main" id="{43E857A4-13DB-4566-8054-12EB5C54C82B}"/>
              </a:ext>
            </a:extLst>
          </p:cNvPr>
          <p:cNvSpPr/>
          <p:nvPr/>
        </p:nvSpPr>
        <p:spPr>
          <a:xfrm>
            <a:off x="6317431" y="5126010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4330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 abschließen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9. Zahl Menü öffnen.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0E64E00-3E59-4C5D-9274-95809C3B5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6635" y="811761"/>
            <a:ext cx="2721152" cy="549419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AF671554-E883-4BFF-982F-CF85C13B55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6635" y="834937"/>
            <a:ext cx="2741328" cy="5471015"/>
          </a:xfrm>
          <a:prstGeom prst="rect">
            <a:avLst/>
          </a:prstGeom>
        </p:spPr>
      </p:pic>
      <p:sp>
        <p:nvSpPr>
          <p:cNvPr id="10" name="Pfeil: nach rechts 9">
            <a:extLst>
              <a:ext uri="{FF2B5EF4-FFF2-40B4-BE49-F238E27FC236}">
                <a16:creationId xmlns:a16="http://schemas.microsoft.com/office/drawing/2014/main" id="{4F662F34-1EE7-43E4-A416-628E0A73629A}"/>
              </a:ext>
            </a:extLst>
          </p:cNvPr>
          <p:cNvSpPr/>
          <p:nvPr/>
        </p:nvSpPr>
        <p:spPr>
          <a:xfrm>
            <a:off x="7528560" y="1394460"/>
            <a:ext cx="978408" cy="48463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669673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 abschließen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10. Bezahlen auswählen.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0E64E00-3E59-4C5D-9274-95809C3B5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6635" y="811761"/>
            <a:ext cx="2721152" cy="5494191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9CDFC307-89D6-400E-9A60-684D41E118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6635" y="813140"/>
            <a:ext cx="2737705" cy="549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002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 abschließen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11. Zahlart auswählen.</a:t>
            </a:r>
          </a:p>
          <a:p>
            <a:r>
              <a:rPr lang="de-DE" dirty="0"/>
              <a:t>12. Mit der </a:t>
            </a:r>
            <a:r>
              <a:rPr lang="de-DE" dirty="0" err="1"/>
              <a:t>Bonrolle</a:t>
            </a:r>
            <a:r>
              <a:rPr lang="de-DE" dirty="0"/>
              <a:t> die Zahlung bestätigen.</a:t>
            </a:r>
          </a:p>
          <a:p>
            <a:endParaRPr lang="de-DE" dirty="0"/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0E64E00-3E59-4C5D-9274-95809C3B5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6635" y="811761"/>
            <a:ext cx="2721152" cy="549419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759D61B5-7956-4960-93B2-8260BCBD0F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6636" y="811761"/>
            <a:ext cx="2744188" cy="549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713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C26377-3929-4444-8D55-19CC2EB37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2"/>
            <a:ext cx="9144000" cy="912828"/>
          </a:xfrm>
        </p:spPr>
        <p:txBody>
          <a:bodyPr>
            <a:normAutofit fontScale="90000"/>
          </a:bodyPr>
          <a:lstStyle/>
          <a:p>
            <a:r>
              <a:rPr lang="de-DE" dirty="0"/>
              <a:t>IQ Order: Tisch abschließen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6CA46A-B272-4CEF-9127-12701ECF2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06737"/>
            <a:ext cx="2960451" cy="4503906"/>
          </a:xfrm>
        </p:spPr>
        <p:txBody>
          <a:bodyPr/>
          <a:lstStyle/>
          <a:p>
            <a:r>
              <a:rPr lang="de-DE" dirty="0"/>
              <a:t>Wir werden nach dem kassieren in das  Tischmenü zurück geleitet und die Rechnung wird am Rechnungsdrucker gedruckt.</a:t>
            </a:r>
          </a:p>
        </p:txBody>
      </p:sp>
      <p:pic>
        <p:nvPicPr>
          <p:cNvPr id="4" name="Grafik 3" descr="Ein Bild, das Grafiken, Kreis, Farbigkeit, Dunkelheit enthält.&#10;&#10;KI-generierte Inhalte können fehlerhaft sein.">
            <a:extLst>
              <a:ext uri="{FF2B5EF4-FFF2-40B4-BE49-F238E27FC236}">
                <a16:creationId xmlns:a16="http://schemas.microsoft.com/office/drawing/2014/main" id="{0FB6E2D5-EDA3-4C69-876C-235EB60C93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10642"/>
            <a:ext cx="2133785" cy="117967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0E64E00-3E59-4C5D-9274-95809C3B53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6635" y="811761"/>
            <a:ext cx="2721152" cy="5494191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CD60900C-C8A4-4DFF-A016-469921B23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6636" y="811761"/>
            <a:ext cx="2718300" cy="5494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22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Breitbild</PresentationFormat>
  <Paragraphs>32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</vt:lpstr>
      <vt:lpstr>IQ Order: Tischbestellung</vt:lpstr>
      <vt:lpstr>IQ Order: Tischbestellung</vt:lpstr>
      <vt:lpstr>IQ Order: Tischbestellung</vt:lpstr>
      <vt:lpstr>IQ Order: Tischbestellung</vt:lpstr>
      <vt:lpstr>IQ Order: Tisch abschließen</vt:lpstr>
      <vt:lpstr>IQ Order: Tisch abschließen</vt:lpstr>
      <vt:lpstr>IQ Order: Tisch abschließen</vt:lpstr>
      <vt:lpstr>IQ Order: Tisch abschließen</vt:lpstr>
      <vt:lpstr>IQ Order: Tisch abschließen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Z-Bericht erstellen</dc:title>
  <dc:creator>Felix Meyer</dc:creator>
  <cp:lastModifiedBy>Felix Meyer</cp:lastModifiedBy>
  <cp:revision>10</cp:revision>
  <dcterms:created xsi:type="dcterms:W3CDTF">2025-10-21T06:18:30Z</dcterms:created>
  <dcterms:modified xsi:type="dcterms:W3CDTF">2025-12-02T08:23:42Z</dcterms:modified>
</cp:coreProperties>
</file>