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Tischtransfer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de-DE" dirty="0"/>
              <a:t>Tisch öffnen</a:t>
            </a:r>
          </a:p>
          <a:p>
            <a:pPr marL="457200" indent="-457200">
              <a:buAutoNum type="arabicPeriod"/>
            </a:pPr>
            <a:r>
              <a:rPr lang="de-DE" dirty="0"/>
              <a:t>Tischnummer antippen.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8CA3A3A-718E-4F21-8C83-7B11E0780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256" y="1123370"/>
            <a:ext cx="2790141" cy="5734630"/>
          </a:xfrm>
          <a:prstGeom prst="rect">
            <a:avLst/>
          </a:prstGeom>
        </p:spPr>
      </p:pic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C317DA1E-0811-4DDD-A8BB-0F7962787117}"/>
              </a:ext>
            </a:extLst>
          </p:cNvPr>
          <p:cNvSpPr/>
          <p:nvPr/>
        </p:nvSpPr>
        <p:spPr>
          <a:xfrm>
            <a:off x="6427433" y="1740023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5664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Tischtransfer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Neuen Ziel Tisch eingeben.</a:t>
            </a:r>
          </a:p>
          <a:p>
            <a:r>
              <a:rPr lang="de-DE" dirty="0"/>
              <a:t>4. Mit OK bestätigen.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8CA3A3A-718E-4F21-8C83-7B11E0780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256" y="1123370"/>
            <a:ext cx="2790141" cy="573463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8FF5D7F-3821-44C6-ACB0-4FAD78760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9790" y="1123370"/>
            <a:ext cx="2821879" cy="5733058"/>
          </a:xfrm>
          <a:prstGeom prst="rect">
            <a:avLst/>
          </a:prstGeom>
        </p:spPr>
      </p:pic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A10C9A58-A584-4624-B57D-EC2179A61A04}"/>
              </a:ext>
            </a:extLst>
          </p:cNvPr>
          <p:cNvSpPr/>
          <p:nvPr/>
        </p:nvSpPr>
        <p:spPr>
          <a:xfrm>
            <a:off x="6600586" y="3587785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Tischtransfer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Für den Tischtransfer mit „JA“ bestätigen.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8CA3A3A-718E-4F21-8C83-7B11E0780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256" y="1123370"/>
            <a:ext cx="2790141" cy="573463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F894BDD-F416-49C9-B56D-FC3F2333CD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8889" y="1123370"/>
            <a:ext cx="2860507" cy="5733058"/>
          </a:xfrm>
          <a:prstGeom prst="rect">
            <a:avLst/>
          </a:prstGeom>
        </p:spPr>
      </p:pic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D0B6778B-E869-42F5-8DB4-728F6301DE0D}"/>
              </a:ext>
            </a:extLst>
          </p:cNvPr>
          <p:cNvSpPr/>
          <p:nvPr/>
        </p:nvSpPr>
        <p:spPr>
          <a:xfrm>
            <a:off x="7500734" y="4069798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841491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Tischtransfer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6. „Senden“ rechts unten auswählen.</a:t>
            </a:r>
          </a:p>
          <a:p>
            <a:endParaRPr lang="de-DE" dirty="0"/>
          </a:p>
          <a:p>
            <a:r>
              <a:rPr lang="de-DE" dirty="0"/>
              <a:t>Der Tisch ist verschoben und wir sind wieder im Start Layout.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8CA3A3A-718E-4F21-8C83-7B11E0780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9256" y="1123370"/>
            <a:ext cx="2790141" cy="573463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D279673-FEBB-45DE-BB71-145FD59AB5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3097" y="1123370"/>
            <a:ext cx="2906299" cy="5733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63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Breitbild</PresentationFormat>
  <Paragraphs>15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IQ Order: Tischtransfer</vt:lpstr>
      <vt:lpstr>IQ Order: Tischtransfer</vt:lpstr>
      <vt:lpstr>IQ Order: Tischtransfer</vt:lpstr>
      <vt:lpstr>IQ Order: Tischtransfer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9</cp:revision>
  <dcterms:created xsi:type="dcterms:W3CDTF">2025-10-21T06:18:30Z</dcterms:created>
  <dcterms:modified xsi:type="dcterms:W3CDTF">2025-12-02T13:04:58Z</dcterms:modified>
</cp:coreProperties>
</file>