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jscgOj/2HCn7VYwyWwp49A3By8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Jahresbericht erstellen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Burgermenü/Menü öffnen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/>
          <p:nvPr/>
        </p:nvSpPr>
        <p:spPr>
          <a:xfrm rot="10800000">
            <a:off x="5606796" y="1005042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Jahresbericht erstellen</a:t>
            </a:r>
            <a:endParaRPr/>
          </a:p>
        </p:txBody>
      </p:sp>
      <p:sp>
        <p:nvSpPr>
          <p:cNvPr id="95" name="Google Shape;95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Jahr auswählen.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Finanzbericht aktivieren.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Vorschau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95458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 rot="10800000">
            <a:off x="6096000" y="2696066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6434361" y="2753716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01" name="Google Shape;101;p2"/>
          <p:cNvSpPr/>
          <p:nvPr/>
        </p:nvSpPr>
        <p:spPr>
          <a:xfrm>
            <a:off x="8465270" y="2398278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sp>
        <p:nvSpPr>
          <p:cNvPr id="102" name="Google Shape;102;p2"/>
          <p:cNvSpPr/>
          <p:nvPr/>
        </p:nvSpPr>
        <p:spPr>
          <a:xfrm>
            <a:off x="7074408" y="501506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Jahresbericht erstellen</a:t>
            </a:r>
            <a:endParaRPr/>
          </a:p>
        </p:txBody>
      </p:sp>
      <p:sp>
        <p:nvSpPr>
          <p:cNvPr id="108" name="Google Shape;108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Z-Bericht auswählen.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Der Jahresbericht wird direkt danach erstellt!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9" name="Google Shape;10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10" y="1106737"/>
            <a:ext cx="5989608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3"/>
          <p:cNvSpPr/>
          <p:nvPr/>
        </p:nvSpPr>
        <p:spPr>
          <a:xfrm>
            <a:off x="8993530" y="474562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