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0" roundtripDataSignature="AMtx7mjCs+zjDDiLm6xEMwbEsbBCUXWkP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0" Type="http://customschemas.google.com/relationships/presentationmetadata" Target="metadata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foli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7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vertikaler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kaler Titel u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Inhal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bschnitts-&#10;überschrift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wei Inhalte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0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gleich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1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1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1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r Titel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er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halt mit Überschrift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4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ld mit Überschrift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Relationship Id="rId4" Type="http://schemas.openxmlformats.org/officeDocument/2006/relationships/image" Target="../media/image1.png"/><Relationship Id="rId5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Relationship Id="rId4" Type="http://schemas.openxmlformats.org/officeDocument/2006/relationships/image" Target="../media/image1.png"/><Relationship Id="rId5" Type="http://schemas.openxmlformats.org/officeDocument/2006/relationships/image" Target="../media/image7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Relationship Id="rId4" Type="http://schemas.openxmlformats.org/officeDocument/2006/relationships/image" Target="../media/image1.png"/><Relationship Id="rId5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Relationship Id="rId4" Type="http://schemas.openxmlformats.org/officeDocument/2006/relationships/image" Target="../media/image1.png"/><Relationship Id="rId5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Neue Untergruppe erstellen</a:t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1. Burgermenü/Menü öffnen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86" name="Google Shape;8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"/>
          <p:cNvSpPr/>
          <p:nvPr/>
        </p:nvSpPr>
        <p:spPr>
          <a:xfrm rot="10800000">
            <a:off x="5519247" y="964552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5857608" y="102220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Neue Untergruppe erstellen</a:t>
            </a:r>
            <a:endParaRPr/>
          </a:p>
        </p:txBody>
      </p:sp>
      <p:sp>
        <p:nvSpPr>
          <p:cNvPr id="95" name="Google Shape;95;p2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2. Programmierung auswählen.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3. Einstellungen auswählen.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96" name="Google Shape;96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10" y="1106737"/>
            <a:ext cx="5993478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"/>
          <p:cNvSpPr/>
          <p:nvPr/>
        </p:nvSpPr>
        <p:spPr>
          <a:xfrm>
            <a:off x="4214902" y="3287598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</p:txBody>
      </p:sp>
      <p:sp>
        <p:nvSpPr>
          <p:cNvPr id="100" name="Google Shape;100;p2"/>
          <p:cNvSpPr/>
          <p:nvPr/>
        </p:nvSpPr>
        <p:spPr>
          <a:xfrm>
            <a:off x="4778529" y="1470220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Neue Untergruppe erstellen</a:t>
            </a:r>
            <a:endParaRPr/>
          </a:p>
        </p:txBody>
      </p:sp>
      <p:sp>
        <p:nvSpPr>
          <p:cNvPr id="106" name="Google Shape;106;p3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4. Gewünschte Warengruppe auswählen.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5. Auf das + in der zweiten Spalte tippen um eine neuer Untergruppe zu erstellen.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07" name="Google Shape;107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3"/>
          <p:cNvSpPr txBox="1"/>
          <p:nvPr/>
        </p:nvSpPr>
        <p:spPr>
          <a:xfrm>
            <a:off x="5857608" y="102220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pic>
        <p:nvPicPr>
          <p:cNvPr id="110" name="Google Shape;110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106737"/>
            <a:ext cx="6007172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3"/>
          <p:cNvSpPr/>
          <p:nvPr/>
        </p:nvSpPr>
        <p:spPr>
          <a:xfrm>
            <a:off x="4177885" y="4694549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/>
          </a:p>
        </p:txBody>
      </p:sp>
      <p:sp>
        <p:nvSpPr>
          <p:cNvPr id="112" name="Google Shape;112;p3"/>
          <p:cNvSpPr/>
          <p:nvPr/>
        </p:nvSpPr>
        <p:spPr>
          <a:xfrm rot="10800000">
            <a:off x="6096000" y="1257018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3"/>
          <p:cNvSpPr txBox="1"/>
          <p:nvPr/>
        </p:nvSpPr>
        <p:spPr>
          <a:xfrm>
            <a:off x="6521907" y="1314667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4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Neue Untergruppe erstellen</a:t>
            </a:r>
            <a:endParaRPr/>
          </a:p>
        </p:txBody>
      </p:sp>
      <p:sp>
        <p:nvSpPr>
          <p:cNvPr id="119" name="Google Shape;119;p4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6. Name der Untergruppe ändern.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20" name="Google Shape;120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4"/>
          <p:cNvSpPr txBox="1"/>
          <p:nvPr/>
        </p:nvSpPr>
        <p:spPr>
          <a:xfrm>
            <a:off x="5857608" y="102220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pic>
        <p:nvPicPr>
          <p:cNvPr id="123" name="Google Shape;123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10" y="1106737"/>
            <a:ext cx="6003262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4"/>
          <p:cNvSpPr/>
          <p:nvPr/>
        </p:nvSpPr>
        <p:spPr>
          <a:xfrm>
            <a:off x="9745514" y="1574276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5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Neue Untergruppe erstellen</a:t>
            </a:r>
            <a:endParaRPr/>
          </a:p>
        </p:txBody>
      </p:sp>
      <p:sp>
        <p:nvSpPr>
          <p:cNvPr id="130" name="Google Shape;130;p5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7. Mit OK die Erstellung speichern.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Die Untergruppe übernimmt Sortierung, Anordnung und Steuern durch die Hauptgruppe.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31" name="Google Shape;131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2" name="Google Shape;132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p5"/>
          <p:cNvSpPr txBox="1"/>
          <p:nvPr/>
        </p:nvSpPr>
        <p:spPr>
          <a:xfrm>
            <a:off x="5857608" y="102220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pic>
        <p:nvPicPr>
          <p:cNvPr id="134" name="Google Shape;134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106737"/>
            <a:ext cx="5958654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5"/>
          <p:cNvSpPr/>
          <p:nvPr/>
        </p:nvSpPr>
        <p:spPr>
          <a:xfrm>
            <a:off x="8599093" y="4940130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7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2025-10-21T06:18:30Z</dcterms:created>
  <dc:creator>Felix Meyer</dc:creator>
</cp:coreProperties>
</file>