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E12Xv/Hd+S8fa0Xvqf9PBsr06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1. Burgermenü/Menü öffnen.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 rot="10800000">
            <a:off x="5606796" y="1005042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190" name="Google Shape;190;p10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 Pfand mit einem Artikel verknüpfen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10. Warengruppe auswählen.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11. Artikel auswählen.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91" name="Google Shape;1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94" name="Google Shape;19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5972190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0"/>
          <p:cNvSpPr/>
          <p:nvPr/>
        </p:nvSpPr>
        <p:spPr>
          <a:xfrm>
            <a:off x="4212867" y="163083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5164818" y="1307783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202" name="Google Shape;202;p11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12. Runterscrollen bis „Pfand“ erscheint.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13. Pfand bearbeiten.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203" name="Google Shape;2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06" name="Google Shape;20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5993523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/>
          <p:nvPr/>
        </p:nvSpPr>
        <p:spPr>
          <a:xfrm>
            <a:off x="11186832" y="2677213"/>
            <a:ext cx="865137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sp>
        <p:nvSpPr>
          <p:cNvPr id="208" name="Google Shape;208;p11"/>
          <p:cNvSpPr/>
          <p:nvPr/>
        </p:nvSpPr>
        <p:spPr>
          <a:xfrm>
            <a:off x="8917757" y="3814768"/>
            <a:ext cx="2177591" cy="12254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8917756" y="4271968"/>
            <a:ext cx="2177591" cy="12254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8917755" y="3818890"/>
            <a:ext cx="119564" cy="5667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10975783" y="3814768"/>
            <a:ext cx="119564" cy="57085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 rot="10800000">
            <a:off x="10975782" y="385788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11326135" y="391553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219" name="Google Shape;219;p12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14. Pfand „x“ auswählen.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15. Mit OK bestätigen.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220" name="Google Shape;2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2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10" y="1106737"/>
            <a:ext cx="5989608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"/>
          <p:cNvSpPr/>
          <p:nvPr/>
        </p:nvSpPr>
        <p:spPr>
          <a:xfrm>
            <a:off x="6008451" y="150260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sp>
        <p:nvSpPr>
          <p:cNvPr id="225" name="Google Shape;225;p12"/>
          <p:cNvSpPr/>
          <p:nvPr/>
        </p:nvSpPr>
        <p:spPr>
          <a:xfrm>
            <a:off x="6729811" y="503828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231" name="Google Shape;231;p13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16. Pfand ist jetzt mit dem entsprechenden Artikel verknüpft.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232" name="Google Shape;2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35" name="Google Shape;23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5978016" cy="450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241" name="Google Shape;241;p14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Beim Buchen des Artikels wird der Pfand nun automatisch mit gebucht.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242" name="Google Shape;2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4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10" y="1106737"/>
            <a:ext cx="6022800" cy="450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251" name="Google Shape;251;p15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Negativer Pfand muss über die entsprechende Warengruppe manuell gebucht werden.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252" name="Google Shape;2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5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55" name="Google Shape;25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10" y="1106737"/>
            <a:ext cx="5983760" cy="450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Warengruppe anlegen</a:t>
            </a:r>
            <a:endParaRPr/>
          </a:p>
        </p:txBody>
      </p:sp>
      <p:sp>
        <p:nvSpPr>
          <p:cNvPr id="95" name="Google Shape;95;p2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2. Programmierung auswählen.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3. Einstellungen auswählen.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10" y="1106737"/>
            <a:ext cx="5993478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4214902" y="3287598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4778529" y="147022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106" name="Google Shape;106;p3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4. Neue Warengruppe für Pfand erstellen/anlegen.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5. Neue Artikel für Pfand Positiv und Pfand Negativ erstellen.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10" y="1106737"/>
            <a:ext cx="597992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4205130" y="458142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5117592" y="124735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118" name="Google Shape;118;p4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6. Artikelnamen Pfand „Summe x eintragen“ für Positiven Pfand und Artikelnamen Pfand – „ Summe x eintragen“ für negativen Pfand.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5974092" cy="450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128" name="Google Shape;128;p5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7. Positiven Pfand bearbeiten/antippen.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7.1 Runterscrollen bis „PLU-Art“ erscheint.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7.2 PLU-Art bearbeiten.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5997397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/>
          <p:nvPr/>
        </p:nvSpPr>
        <p:spPr>
          <a:xfrm>
            <a:off x="5164818" y="124735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11190706" y="2064471"/>
            <a:ext cx="1001294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7.1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9577748" y="3186684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141" name="Google Shape;141;p6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7.3 „Pfand Positiv“ auswählen.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7.4 Mit OK Auswahl bestätigen.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6013005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/>
          <p:nvPr/>
        </p:nvSpPr>
        <p:spPr>
          <a:xfrm>
            <a:off x="8084780" y="252898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7.3</a:t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8686866" y="4977654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153" name="Google Shape;153;p7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8. Negativ Pfand auswählen.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8.1 Runterscrollen bist „PLU-Art“ erscheint.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8.2 „PLU-Art“ bearbeiten antippen.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09" y="1106737"/>
            <a:ext cx="5991594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/>
          <p:nvPr/>
        </p:nvSpPr>
        <p:spPr>
          <a:xfrm>
            <a:off x="5606796" y="124735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11163465" y="2869485"/>
            <a:ext cx="1107440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</a:t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9588259" y="368177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166" name="Google Shape;166;p8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8.3 Pfand Negativ auswählen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8.4 Mit OK die Eingabe bestätigen.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10" y="1106737"/>
            <a:ext cx="597992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/>
          <p:nvPr/>
        </p:nvSpPr>
        <p:spPr>
          <a:xfrm>
            <a:off x="8068310" y="284738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8.3</a:t>
            </a:r>
            <a:endParaRPr/>
          </a:p>
        </p:txBody>
      </p:sp>
      <p:sp>
        <p:nvSpPr>
          <p:cNvPr id="172" name="Google Shape;172;p8"/>
          <p:cNvSpPr/>
          <p:nvPr/>
        </p:nvSpPr>
        <p:spPr>
          <a:xfrm>
            <a:off x="8693150" y="500765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>
            <p:ph type="ctrTitle"/>
          </p:nvPr>
        </p:nvSpPr>
        <p:spPr>
          <a:xfrm>
            <a:off x="1524000" y="1572"/>
            <a:ext cx="9144000" cy="912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Pfand anlegen &amp; Konfigurieren</a:t>
            </a:r>
            <a:endParaRPr/>
          </a:p>
        </p:txBody>
      </p:sp>
      <p:sp>
        <p:nvSpPr>
          <p:cNvPr id="178" name="Google Shape;178;p9"/>
          <p:cNvSpPr txBox="1"/>
          <p:nvPr>
            <p:ph idx="1" type="subTitle"/>
          </p:nvPr>
        </p:nvSpPr>
        <p:spPr>
          <a:xfrm>
            <a:off x="1524000" y="1106737"/>
            <a:ext cx="2960451" cy="450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9. Bei jedem Pfand Artikel den passenden Preis programmieren.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Pfand Positionen Positiv und Negativ sind nun erstell!</a:t>
            </a:r>
            <a:endParaRPr/>
          </a:p>
        </p:txBody>
      </p:sp>
      <p:pic>
        <p:nvPicPr>
          <p:cNvPr descr="Ein Bild, das Grafiken, Kreis, Farbigkeit, Dunkelheit enthält.&#10;&#10;KI-generierte Inhalte können fehlerhaft sein."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0642"/>
            <a:ext cx="2133785" cy="11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3309" y="1106737"/>
            <a:ext cx="597015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/>
          <p:nvPr/>
        </p:nvSpPr>
        <p:spPr>
          <a:xfrm>
            <a:off x="6008451" y="106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310" y="1106737"/>
            <a:ext cx="5979926" cy="45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/>
        </p:nvSpPr>
        <p:spPr>
          <a:xfrm>
            <a:off x="7579150" y="380842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8352148" y="3327662"/>
            <a:ext cx="650450" cy="1282045"/>
          </a:xfrm>
          <a:prstGeom prst="leftBrace">
            <a:avLst>
              <a:gd fmla="val 8333" name="adj1"/>
              <a:gd fmla="val 57353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2025-10-21T06:18:30Z</dcterms:created>
  <dc:creator>Felix Meyer</dc:creator>
</cp:coreProperties>
</file>