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swS9ntkgQmwgpx55qxGmjtPq4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1. Burgermenü/Menü öffnen.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 rot="10800000">
            <a:off x="5519247" y="964552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194" name="Google Shape;194;p10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10. Farbe der Warengruppe ändern.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11. Anzahl der Artikel pro Spalte.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12. Sortierung der Artikel innerhalb der Warengruppe.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95" name="Google Shape;1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89670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/>
          <p:nvPr/>
        </p:nvSpPr>
        <p:spPr>
          <a:xfrm>
            <a:off x="7909088" y="241960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7909088" y="342350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201" name="Google Shape;201;p10"/>
          <p:cNvSpPr/>
          <p:nvPr/>
        </p:nvSpPr>
        <p:spPr>
          <a:xfrm>
            <a:off x="7909088" y="395376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207" name="Google Shape;207;p11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13. Drucker zuordnen.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14. Zusätze für die gesamte Warengruppe erstellen.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208" name="Google Shape;2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6028665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7805395" y="250753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805395" y="303984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219" name="Google Shape;219;p12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13.1 Gewünschten Drucker auf ON stellen, wo ein Bestellbeleg ausgedruckt werden soll.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13.2 Mit OK die Auswahl bestätigen.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220" name="Google Shape;2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6005207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/>
          <p:nvPr/>
        </p:nvSpPr>
        <p:spPr>
          <a:xfrm>
            <a:off x="7814820" y="155542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13.1</a:t>
            </a:r>
            <a:endParaRPr/>
          </a:p>
        </p:txBody>
      </p:sp>
      <p:sp>
        <p:nvSpPr>
          <p:cNvPr id="225" name="Google Shape;225;p12"/>
          <p:cNvSpPr/>
          <p:nvPr/>
        </p:nvSpPr>
        <p:spPr>
          <a:xfrm>
            <a:off x="8568965" y="495849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13.2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231" name="Google Shape;231;p13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14. Mit OK das erstellen der Warengruppe abschließen.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232" name="Google Shape;2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91541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/>
          <p:nvPr/>
        </p:nvSpPr>
        <p:spPr>
          <a:xfrm>
            <a:off x="8653806" y="499620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2. Programmierung auswählen.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3. Einstellungen auswählen.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5993478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4214902" y="328759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4778529" y="147022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106" name="Google Shape;106;p3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4. In der grauen/schwarzen Spalte bis nach ganz unten scrollen bis das weiße + Symbol erscheint.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5. Auf das + Symbol tippen, um eine neue Warengruppe zu erstellen.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Es wird direkt eine neue „Gruppe x“ erstellt.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6022800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4754950" y="2677212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261174" y="463798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118" name="Google Shape;118;p4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6. Hier sind alle Einstellungen um die Warengruppe zu bearbeiten.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7. Warengruppennamen ändern.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 MwSt. Modus ändern.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9. Bild der Warengruppe ändern.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95458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9793581" y="43793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 rot="5400000">
            <a:off x="9851232" y="79299"/>
            <a:ext cx="369331" cy="225513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 rot="10800000">
            <a:off x="10962702" y="168550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 rot="10800000">
            <a:off x="10962702" y="2266302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 rot="10800000">
            <a:off x="10962702" y="3115355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11312151" y="175333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11322806" y="232395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11388793" y="317300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136" name="Google Shape;136;p5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 MwSt. Modus ändern.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8.1 Auf Mehrfach ändern.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8.2 Mit OK bestätigen.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70156" cy="448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3309" y="1113558"/>
            <a:ext cx="5984337" cy="448096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8003356" y="1934724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8653807" y="499620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149" name="Google Shape;149;p6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8.3 Steuern anpassen/ändern.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2449" y="1106737"/>
            <a:ext cx="5995458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9596486" y="294436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160" name="Google Shape;160;p7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8.4 Steuern auf 7% ändern Falls es sich um Speisen handelt.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8.5 Mit OK bestätigen.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83843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7984504" y="192306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171" name="Google Shape;171;p8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9. Warengruppen Bild ändern.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6014968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/>
          <p:nvPr/>
        </p:nvSpPr>
        <p:spPr>
          <a:xfrm>
            <a:off x="9577633" y="362932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182" name="Google Shape;182;p9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9.1 Warengruppen Bild auswählen.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9.2 Mit OK bestätigen.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5857608" y="10222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5989608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/>
          <p:nvPr/>
        </p:nvSpPr>
        <p:spPr>
          <a:xfrm>
            <a:off x="8436989" y="335868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9.2</a:t>
            </a: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8664803" y="5000525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2025-10-21T06:18:30Z</dcterms:created>
  <dc:creator>Felix Meyer</dc:creator>
</cp:coreProperties>
</file>