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9" roundtripDataSignature="AMtx7miGwWD8E9IOL8zJ43eAZPqRcELV4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6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6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vertikaler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ler Titel u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Inhal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bschnitts-&#10;überschrift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8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8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wei Inhalte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9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9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leich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0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0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0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r Tite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alt mit Überschrif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3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it Überschrif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4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Z-Bericht erstellen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1. Burgermenü/Menü öffnen.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/>
          <p:nvPr/>
        </p:nvSpPr>
        <p:spPr>
          <a:xfrm rot="10800000">
            <a:off x="5606796" y="1005042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Z-Bericht erstellen</a:t>
            </a:r>
            <a:endParaRPr/>
          </a:p>
        </p:txBody>
      </p:sp>
      <p:sp>
        <p:nvSpPr>
          <p:cNvPr id="95" name="Google Shape;95;p2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2. Z-Bericht auswählen.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96" name="Google Shape;9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2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98" name="Google Shape;98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992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/>
          <p:cNvSpPr/>
          <p:nvPr/>
        </p:nvSpPr>
        <p:spPr>
          <a:xfrm rot="10800000">
            <a:off x="5670090" y="1476069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 txBox="1"/>
          <p:nvPr/>
        </p:nvSpPr>
        <p:spPr>
          <a:xfrm>
            <a:off x="6008451" y="1533718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Z-Bericht erstellen</a:t>
            </a:r>
            <a:endParaRPr/>
          </a:p>
        </p:txBody>
      </p:sp>
      <p:sp>
        <p:nvSpPr>
          <p:cNvPr id="106" name="Google Shape;106;p3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3. Mindestens Finanzbericht aktivieren.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4. Vorschau drücken.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07" name="Google Shape;107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3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09" name="Google Shape;109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992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3"/>
          <p:cNvSpPr txBox="1"/>
          <p:nvPr/>
        </p:nvSpPr>
        <p:spPr>
          <a:xfrm>
            <a:off x="6008451" y="1533718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pic>
        <p:nvPicPr>
          <p:cNvPr id="111" name="Google Shape;111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6009111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3"/>
          <p:cNvSpPr/>
          <p:nvPr/>
        </p:nvSpPr>
        <p:spPr>
          <a:xfrm rot="-5400000">
            <a:off x="7936384" y="3764280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3"/>
          <p:cNvSpPr/>
          <p:nvPr/>
        </p:nvSpPr>
        <p:spPr>
          <a:xfrm>
            <a:off x="7117080" y="5021580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/>
          </a:p>
        </p:txBody>
      </p:sp>
      <p:sp>
        <p:nvSpPr>
          <p:cNvPr id="114" name="Google Shape;114;p3"/>
          <p:cNvSpPr txBox="1"/>
          <p:nvPr/>
        </p:nvSpPr>
        <p:spPr>
          <a:xfrm>
            <a:off x="8274745" y="3901440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Z-Bericht erstellen</a:t>
            </a:r>
            <a:endParaRPr/>
          </a:p>
        </p:txBody>
      </p:sp>
      <p:sp>
        <p:nvSpPr>
          <p:cNvPr id="120" name="Google Shape;120;p4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5. Z.Bericht drucken.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Der Z-Bericht wird im Anschluss erstellt.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21" name="Google Shape;12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4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23" name="Google Shape;123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9926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10" y="1106737"/>
            <a:ext cx="5989608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4"/>
          <p:cNvSpPr/>
          <p:nvPr/>
        </p:nvSpPr>
        <p:spPr>
          <a:xfrm>
            <a:off x="8971280" y="4754880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2025-10-21T06:18:30Z</dcterms:created>
  <dc:creator>Felix Meyer</dc:creator>
</cp:coreProperties>
</file>