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gQF5J9ubPJTOlOnWJsQZUPbaJb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11.png"/><Relationship Id="rId6" Type="http://schemas.openxmlformats.org/officeDocument/2006/relationships/image" Target="../media/image10.png"/><Relationship Id="rId7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Z-Bericht nachdrucken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Burgermenü/Menü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 rot="10800000">
            <a:off x="5606796" y="100504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Z-Bericht auswählen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5" name="Google Shape;9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992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/>
          <p:nvPr/>
        </p:nvSpPr>
        <p:spPr>
          <a:xfrm rot="10800000">
            <a:off x="5670090" y="147606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6008451" y="1533718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00" name="Google Shape;100;p2"/>
          <p:cNvSpPr txBox="1"/>
          <p:nvPr/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7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Z-Bericht nachdrucken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Vorschau Nachdruck auswählen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6" name="Google Shape;10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992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6008451" y="1533718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09111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/>
          <p:nvPr/>
        </p:nvSpPr>
        <p:spPr>
          <a:xfrm rot="-5400000">
            <a:off x="5188737" y="384379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5527098" y="3901439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sp>
        <p:nvSpPr>
          <p:cNvPr id="113" name="Google Shape;113;p3"/>
          <p:cNvSpPr txBox="1"/>
          <p:nvPr/>
        </p:nvSpPr>
        <p:spPr>
          <a:xfrm>
            <a:off x="1676400" y="1539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7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Z-Bericht nachdrucken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Das gewünschte Jahr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9" name="Google Shape;1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3628" y="1106737"/>
            <a:ext cx="5945155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4"/>
          <p:cNvSpPr/>
          <p:nvPr/>
        </p:nvSpPr>
        <p:spPr>
          <a:xfrm>
            <a:off x="4484451" y="287405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22" name="Google Shape;122;p4"/>
          <p:cNvSpPr txBox="1"/>
          <p:nvPr/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7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Z-Bericht nachdrucken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Monat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8" name="Google Shape;12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3628" y="1106737"/>
            <a:ext cx="5945155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23628" y="1106737"/>
            <a:ext cx="5974092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5"/>
          <p:cNvSpPr/>
          <p:nvPr/>
        </p:nvSpPr>
        <p:spPr>
          <a:xfrm rot="10800000">
            <a:off x="6096000" y="318668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 txBox="1"/>
          <p:nvPr/>
        </p:nvSpPr>
        <p:spPr>
          <a:xfrm>
            <a:off x="6434361" y="3244334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33" name="Google Shape;133;p5"/>
          <p:cNvSpPr txBox="1"/>
          <p:nvPr/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7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Z-Bericht nachdrucken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Z-Bericht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9" name="Google Shape;13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3628" y="1106737"/>
            <a:ext cx="5945155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23628" y="1106737"/>
            <a:ext cx="5974092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6"/>
          <p:cNvSpPr/>
          <p:nvPr/>
        </p:nvSpPr>
        <p:spPr>
          <a:xfrm rot="10800000">
            <a:off x="6096000" y="318668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6"/>
          <p:cNvSpPr txBox="1"/>
          <p:nvPr/>
        </p:nvSpPr>
        <p:spPr>
          <a:xfrm>
            <a:off x="6434361" y="3244334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pic>
        <p:nvPicPr>
          <p:cNvPr id="144" name="Google Shape;144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23629" y="1106737"/>
            <a:ext cx="5987682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6"/>
          <p:cNvSpPr/>
          <p:nvPr/>
        </p:nvSpPr>
        <p:spPr>
          <a:xfrm>
            <a:off x="7996205" y="287405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146" name="Google Shape;146;p6"/>
          <p:cNvSpPr txBox="1"/>
          <p:nvPr/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7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Z-Bericht nachdrucken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Z-Bericht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Z-Bericht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52" name="Google Shape;15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3628" y="1106737"/>
            <a:ext cx="5945155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23628" y="1106737"/>
            <a:ext cx="5974092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7"/>
          <p:cNvSpPr/>
          <p:nvPr/>
        </p:nvSpPr>
        <p:spPr>
          <a:xfrm rot="10800000">
            <a:off x="6096000" y="318668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7"/>
          <p:cNvSpPr txBox="1"/>
          <p:nvPr/>
        </p:nvSpPr>
        <p:spPr>
          <a:xfrm>
            <a:off x="6434361" y="3244334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pic>
        <p:nvPicPr>
          <p:cNvPr id="157" name="Google Shape;157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23629" y="1106737"/>
            <a:ext cx="5987682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7"/>
          <p:cNvSpPr/>
          <p:nvPr/>
        </p:nvSpPr>
        <p:spPr>
          <a:xfrm>
            <a:off x="7996205" y="287405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159" name="Google Shape;159;p7"/>
          <p:cNvSpPr/>
          <p:nvPr/>
        </p:nvSpPr>
        <p:spPr>
          <a:xfrm>
            <a:off x="8743119" y="390743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  <p:sp>
        <p:nvSpPr>
          <p:cNvPr id="160" name="Google Shape;160;p7"/>
          <p:cNvSpPr txBox="1"/>
          <p:nvPr/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7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Z-Bericht nachdrucken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 Drucken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66" name="Google Shape;16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3628" y="1106737"/>
            <a:ext cx="5945155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23628" y="1106737"/>
            <a:ext cx="5974092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8"/>
          <p:cNvSpPr/>
          <p:nvPr/>
        </p:nvSpPr>
        <p:spPr>
          <a:xfrm rot="10800000">
            <a:off x="6096000" y="318668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8"/>
          <p:cNvSpPr txBox="1"/>
          <p:nvPr/>
        </p:nvSpPr>
        <p:spPr>
          <a:xfrm>
            <a:off x="6434361" y="3244334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pic>
        <p:nvPicPr>
          <p:cNvPr id="171" name="Google Shape;171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23629" y="1106737"/>
            <a:ext cx="5987682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3627" y="1106737"/>
            <a:ext cx="601303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8"/>
          <p:cNvSpPr/>
          <p:nvPr/>
        </p:nvSpPr>
        <p:spPr>
          <a:xfrm>
            <a:off x="8843058" y="4803495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/>
          </a:p>
        </p:txBody>
      </p:sp>
      <p:sp>
        <p:nvSpPr>
          <p:cNvPr id="174" name="Google Shape;174;p8"/>
          <p:cNvSpPr txBox="1"/>
          <p:nvPr/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7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 sz="6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Z-Bericht nachdrucken</a:t>
            </a:r>
            <a:endParaRPr sz="6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