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</p:sldIdLst>
  <p:sldSz cy="6858000" cx="12192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r:id="rId11" roundtripDataSignature="AMtx7mgA4WLGbfgIEkur0xI8XzCAvmu1W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11" Type="http://customschemas.google.com/relationships/presentationmetadata" Target="metadata"/><Relationship Id="rId10" Type="http://schemas.openxmlformats.org/officeDocument/2006/relationships/slide" Target="slides/slide6.xml"/><Relationship Id="rId9" Type="http://schemas.openxmlformats.org/officeDocument/2006/relationships/slide" Target="slides/slide5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2" name="Google Shape;92;p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3" name="Google Shape;103;p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4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6" name="Google Shape;116;p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6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8" name="Google Shape;128;p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0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2" name="Google Shape;142;p6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elfolie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8"/>
          <p:cNvSpPr txBox="1"/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8"/>
          <p:cNvSpPr txBox="1"/>
          <p:nvPr>
            <p:ph idx="1" type="subTitle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14" name="Google Shape;14;p8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8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8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el und vertikaler Text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7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7"/>
          <p:cNvSpPr txBox="1"/>
          <p:nvPr>
            <p:ph idx="1" type="body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17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7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7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kaler Titel und Text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8"/>
          <p:cNvSpPr txBox="1"/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8"/>
          <p:cNvSpPr txBox="1"/>
          <p:nvPr>
            <p:ph idx="1" type="body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18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8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18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el und Inhalt" type="obj">
  <p:cSld name="OBJECT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9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9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0" name="Google Shape;20;p9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9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9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Abschnitts-&#10;überschrift" type="secHead">
  <p:cSld name="SECTION_HEADER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10"/>
          <p:cNvSpPr txBox="1"/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10"/>
          <p:cNvSpPr txBox="1"/>
          <p:nvPr>
            <p:ph idx="1" type="body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26" name="Google Shape;26;p10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10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10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Zwei Inhalte" type="twoObj">
  <p:cSld name="TWO_OBJECTS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11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11"/>
          <p:cNvSpPr txBox="1"/>
          <p:nvPr>
            <p:ph idx="1" type="body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2" name="Google Shape;32;p11"/>
          <p:cNvSpPr txBox="1"/>
          <p:nvPr>
            <p:ph idx="2" type="body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3" name="Google Shape;33;p1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1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1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gleich" type="twoTxTwoObj">
  <p:cSld name="TWO_OBJECTS_WITH_TEXT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12"/>
          <p:cNvSpPr txBox="1"/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12"/>
          <p:cNvSpPr txBox="1"/>
          <p:nvPr>
            <p:ph idx="1" type="body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39" name="Google Shape;39;p12"/>
          <p:cNvSpPr txBox="1"/>
          <p:nvPr>
            <p:ph idx="2" type="body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0" name="Google Shape;40;p12"/>
          <p:cNvSpPr txBox="1"/>
          <p:nvPr>
            <p:ph idx="3" type="body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1" name="Google Shape;41;p12"/>
          <p:cNvSpPr txBox="1"/>
          <p:nvPr>
            <p:ph idx="4" type="body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2" name="Google Shape;42;p1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1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1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Nur Titel" type="titleOnly">
  <p:cSld name="TITLE_ONLY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3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1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1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1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Leer" type="blank">
  <p:cSld name="BLANK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4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14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14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Inhalt mit Überschrift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5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15"/>
          <p:cNvSpPr txBox="1"/>
          <p:nvPr>
            <p:ph idx="1" type="body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57" name="Google Shape;57;p15"/>
          <p:cNvSpPr txBox="1"/>
          <p:nvPr>
            <p:ph idx="2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58" name="Google Shape;58;p15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15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5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ld mit Überschrift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6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6"/>
          <p:cNvSpPr/>
          <p:nvPr>
            <p:ph idx="2" type="pic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6"/>
          <p:cNvSpPr txBox="1"/>
          <p:nvPr>
            <p:ph idx="1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5" name="Google Shape;65;p16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6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6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7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7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7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7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7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2.png"/><Relationship Id="rId4" Type="http://schemas.openxmlformats.org/officeDocument/2006/relationships/image" Target="../media/image5.png"/><Relationship Id="rId5" Type="http://schemas.openxmlformats.org/officeDocument/2006/relationships/image" Target="../media/image7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2.png"/><Relationship Id="rId4" Type="http://schemas.openxmlformats.org/officeDocument/2006/relationships/image" Target="../media/image5.png"/><Relationship Id="rId5" Type="http://schemas.openxmlformats.org/officeDocument/2006/relationships/image" Target="../media/image8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2.png"/><Relationship Id="rId4" Type="http://schemas.openxmlformats.org/officeDocument/2006/relationships/image" Target="../media/image5.png"/><Relationship Id="rId5" Type="http://schemas.openxmlformats.org/officeDocument/2006/relationships/image" Target="../media/image4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2.png"/><Relationship Id="rId4" Type="http://schemas.openxmlformats.org/officeDocument/2006/relationships/image" Target="../media/image5.png"/><Relationship Id="rId5" Type="http://schemas.openxmlformats.org/officeDocument/2006/relationships/image" Target="../media/image9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2.png"/><Relationship Id="rId4" Type="http://schemas.openxmlformats.org/officeDocument/2006/relationships/image" Target="../media/image5.png"/><Relationship Id="rId5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/>
          <p:cNvSpPr txBox="1"/>
          <p:nvPr>
            <p:ph type="ctrTitle"/>
          </p:nvPr>
        </p:nvSpPr>
        <p:spPr>
          <a:xfrm>
            <a:off x="1524000" y="1572"/>
            <a:ext cx="9144000" cy="91282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 fontScale="90000"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None/>
            </a:pPr>
            <a:r>
              <a:rPr lang="de-DE"/>
              <a:t>Zusätze anlegen</a:t>
            </a:r>
            <a:endParaRPr/>
          </a:p>
        </p:txBody>
      </p:sp>
      <p:sp>
        <p:nvSpPr>
          <p:cNvPr id="85" name="Google Shape;85;p1"/>
          <p:cNvSpPr txBox="1"/>
          <p:nvPr>
            <p:ph idx="1" type="subTitle"/>
          </p:nvPr>
        </p:nvSpPr>
        <p:spPr>
          <a:xfrm>
            <a:off x="1524000" y="1106737"/>
            <a:ext cx="2960451" cy="450390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de-DE"/>
              <a:t>1. Burgermenü/Menü öffnen.</a:t>
            </a:r>
            <a:endParaRPr/>
          </a:p>
        </p:txBody>
      </p:sp>
      <p:pic>
        <p:nvPicPr>
          <p:cNvPr descr="Ein Bild, das Grafiken, Kreis, Farbigkeit, Dunkelheit enthält.&#10;&#10;KI-generierte Inhalte können fehlerhaft sein." id="86" name="Google Shape;86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5610642"/>
            <a:ext cx="2133785" cy="1179678"/>
          </a:xfrm>
          <a:prstGeom prst="rect">
            <a:avLst/>
          </a:prstGeom>
          <a:noFill/>
          <a:ln>
            <a:noFill/>
          </a:ln>
        </p:spPr>
      </p:pic>
      <p:pic>
        <p:nvPicPr>
          <p:cNvPr id="87" name="Google Shape;87;p1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5193309" y="1106737"/>
            <a:ext cx="5970156" cy="4503905"/>
          </a:xfrm>
          <a:prstGeom prst="rect">
            <a:avLst/>
          </a:prstGeom>
          <a:noFill/>
          <a:ln>
            <a:noFill/>
          </a:ln>
        </p:spPr>
      </p:pic>
      <p:sp>
        <p:nvSpPr>
          <p:cNvPr id="88" name="Google Shape;88;p1"/>
          <p:cNvSpPr/>
          <p:nvPr/>
        </p:nvSpPr>
        <p:spPr>
          <a:xfrm rot="10800000">
            <a:off x="5606796" y="1005042"/>
            <a:ext cx="978408" cy="484632"/>
          </a:xfrm>
          <a:prstGeom prst="rightArrow">
            <a:avLst>
              <a:gd fmla="val 50000" name="adj1"/>
              <a:gd fmla="val 50000" name="adj2"/>
            </a:avLst>
          </a:prstGeom>
          <a:solidFill>
            <a:schemeClr val="lt1"/>
          </a:solidFill>
          <a:ln cap="flat" cmpd="sng" w="12700">
            <a:solidFill>
              <a:srgbClr val="31538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9" name="Google Shape;89;p1"/>
          <p:cNvSpPr txBox="1"/>
          <p:nvPr/>
        </p:nvSpPr>
        <p:spPr>
          <a:xfrm>
            <a:off x="6008451" y="1062691"/>
            <a:ext cx="301686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de-DE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"/>
          <p:cNvSpPr txBox="1"/>
          <p:nvPr>
            <p:ph type="ctrTitle"/>
          </p:nvPr>
        </p:nvSpPr>
        <p:spPr>
          <a:xfrm>
            <a:off x="1524000" y="1572"/>
            <a:ext cx="9144000" cy="91282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 fontScale="90000"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None/>
            </a:pPr>
            <a:r>
              <a:rPr lang="de-DE"/>
              <a:t>Zusätze anlegen</a:t>
            </a:r>
            <a:endParaRPr/>
          </a:p>
        </p:txBody>
      </p:sp>
      <p:sp>
        <p:nvSpPr>
          <p:cNvPr id="95" name="Google Shape;95;p2"/>
          <p:cNvSpPr txBox="1"/>
          <p:nvPr>
            <p:ph idx="1" type="subTitle"/>
          </p:nvPr>
        </p:nvSpPr>
        <p:spPr>
          <a:xfrm>
            <a:off x="1524000" y="1106737"/>
            <a:ext cx="2960451" cy="450390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de-DE"/>
              <a:t>2. Programmierung auswählen.</a:t>
            </a:r>
            <a:endParaRPr/>
          </a:p>
          <a:p>
            <a:pPr indent="0" lvl="0" marL="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de-DE"/>
              <a:t>3. Einstellungen auswählen.</a:t>
            </a:r>
            <a:endParaRPr/>
          </a:p>
        </p:txBody>
      </p:sp>
      <p:pic>
        <p:nvPicPr>
          <p:cNvPr descr="Ein Bild, das Grafiken, Kreis, Farbigkeit, Dunkelheit enthält.&#10;&#10;KI-generierte Inhalte können fehlerhaft sein." id="96" name="Google Shape;96;p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5610642"/>
            <a:ext cx="2133785" cy="1179678"/>
          </a:xfrm>
          <a:prstGeom prst="rect">
            <a:avLst/>
          </a:prstGeom>
          <a:noFill/>
          <a:ln>
            <a:noFill/>
          </a:ln>
        </p:spPr>
      </p:pic>
      <p:pic>
        <p:nvPicPr>
          <p:cNvPr id="97" name="Google Shape;97;p2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5193309" y="1106737"/>
            <a:ext cx="5970156" cy="4503905"/>
          </a:xfrm>
          <a:prstGeom prst="rect">
            <a:avLst/>
          </a:prstGeom>
          <a:noFill/>
          <a:ln>
            <a:noFill/>
          </a:ln>
        </p:spPr>
      </p:pic>
      <p:pic>
        <p:nvPicPr>
          <p:cNvPr id="98" name="Google Shape;98;p2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5193310" y="1106737"/>
            <a:ext cx="5993478" cy="4503905"/>
          </a:xfrm>
          <a:prstGeom prst="rect">
            <a:avLst/>
          </a:prstGeom>
          <a:noFill/>
          <a:ln>
            <a:noFill/>
          </a:ln>
        </p:spPr>
      </p:pic>
      <p:sp>
        <p:nvSpPr>
          <p:cNvPr id="99" name="Google Shape;99;p2"/>
          <p:cNvSpPr/>
          <p:nvPr/>
        </p:nvSpPr>
        <p:spPr>
          <a:xfrm>
            <a:off x="4214902" y="3287598"/>
            <a:ext cx="978408" cy="484632"/>
          </a:xfrm>
          <a:prstGeom prst="rightArrow">
            <a:avLst>
              <a:gd fmla="val 50000" name="adj1"/>
              <a:gd fmla="val 50000" name="adj2"/>
            </a:avLst>
          </a:prstGeom>
          <a:solidFill>
            <a:schemeClr val="dk1"/>
          </a:solidFill>
          <a:ln cap="flat" cmpd="sng" w="1270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de-DE"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2</a:t>
            </a:r>
            <a:endParaRPr/>
          </a:p>
        </p:txBody>
      </p:sp>
      <p:sp>
        <p:nvSpPr>
          <p:cNvPr id="100" name="Google Shape;100;p2"/>
          <p:cNvSpPr/>
          <p:nvPr/>
        </p:nvSpPr>
        <p:spPr>
          <a:xfrm>
            <a:off x="4778529" y="1470220"/>
            <a:ext cx="978408" cy="484632"/>
          </a:xfrm>
          <a:prstGeom prst="rightArrow">
            <a:avLst>
              <a:gd fmla="val 50000" name="adj1"/>
              <a:gd fmla="val 50000" name="adj2"/>
            </a:avLst>
          </a:prstGeom>
          <a:solidFill>
            <a:schemeClr val="dk1"/>
          </a:solidFill>
          <a:ln cap="flat" cmpd="sng" w="1270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de-DE"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3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3"/>
          <p:cNvSpPr txBox="1"/>
          <p:nvPr>
            <p:ph type="ctrTitle"/>
          </p:nvPr>
        </p:nvSpPr>
        <p:spPr>
          <a:xfrm>
            <a:off x="1524000" y="1572"/>
            <a:ext cx="9144000" cy="91282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 fontScale="90000"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None/>
            </a:pPr>
            <a:r>
              <a:rPr lang="de-DE"/>
              <a:t>Zusätze anlegen</a:t>
            </a:r>
            <a:endParaRPr/>
          </a:p>
        </p:txBody>
      </p:sp>
      <p:sp>
        <p:nvSpPr>
          <p:cNvPr id="106" name="Google Shape;106;p3"/>
          <p:cNvSpPr txBox="1"/>
          <p:nvPr>
            <p:ph idx="1" type="subTitle"/>
          </p:nvPr>
        </p:nvSpPr>
        <p:spPr>
          <a:xfrm>
            <a:off x="1524000" y="1106737"/>
            <a:ext cx="2960451" cy="450390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de-DE"/>
              <a:t>4. Warengruppe auswählen.</a:t>
            </a:r>
            <a:endParaRPr/>
          </a:p>
          <a:p>
            <a:pPr indent="0" lvl="0" marL="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de-DE"/>
              <a:t>5. Runterscrollen bis „Zusatz“ erscheint.</a:t>
            </a:r>
            <a:endParaRPr/>
          </a:p>
          <a:p>
            <a:pPr indent="0" lvl="0" marL="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de-DE"/>
              <a:t>6. Zusatz auswählen.</a:t>
            </a:r>
            <a:endParaRPr/>
          </a:p>
        </p:txBody>
      </p:sp>
      <p:pic>
        <p:nvPicPr>
          <p:cNvPr descr="Ein Bild, das Grafiken, Kreis, Farbigkeit, Dunkelheit enthält.&#10;&#10;KI-generierte Inhalte können fehlerhaft sein." id="107" name="Google Shape;107;p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5610642"/>
            <a:ext cx="2133785" cy="1179678"/>
          </a:xfrm>
          <a:prstGeom prst="rect">
            <a:avLst/>
          </a:prstGeom>
          <a:noFill/>
          <a:ln>
            <a:noFill/>
          </a:ln>
        </p:spPr>
      </p:pic>
      <p:pic>
        <p:nvPicPr>
          <p:cNvPr id="108" name="Google Shape;108;p3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5193309" y="1106737"/>
            <a:ext cx="5970156" cy="4503905"/>
          </a:xfrm>
          <a:prstGeom prst="rect">
            <a:avLst/>
          </a:prstGeom>
          <a:noFill/>
          <a:ln>
            <a:noFill/>
          </a:ln>
        </p:spPr>
      </p:pic>
      <p:sp>
        <p:nvSpPr>
          <p:cNvPr id="109" name="Google Shape;109;p3"/>
          <p:cNvSpPr txBox="1"/>
          <p:nvPr/>
        </p:nvSpPr>
        <p:spPr>
          <a:xfrm>
            <a:off x="6008451" y="1062691"/>
            <a:ext cx="301686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de-DE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</a:t>
            </a:r>
            <a:endParaRPr/>
          </a:p>
        </p:txBody>
      </p:sp>
      <p:pic>
        <p:nvPicPr>
          <p:cNvPr id="110" name="Google Shape;110;p3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5193309" y="1106737"/>
            <a:ext cx="6005207" cy="4503905"/>
          </a:xfrm>
          <a:prstGeom prst="rect">
            <a:avLst/>
          </a:prstGeom>
          <a:noFill/>
          <a:ln>
            <a:noFill/>
          </a:ln>
        </p:spPr>
      </p:pic>
      <p:sp>
        <p:nvSpPr>
          <p:cNvPr id="111" name="Google Shape;111;p3"/>
          <p:cNvSpPr/>
          <p:nvPr/>
        </p:nvSpPr>
        <p:spPr>
          <a:xfrm>
            <a:off x="4349676" y="1809946"/>
            <a:ext cx="978408" cy="484632"/>
          </a:xfrm>
          <a:prstGeom prst="rightArrow">
            <a:avLst>
              <a:gd fmla="val 50000" name="adj1"/>
              <a:gd fmla="val 50000" name="adj2"/>
            </a:avLst>
          </a:prstGeom>
          <a:solidFill>
            <a:schemeClr val="dk1"/>
          </a:solidFill>
          <a:ln cap="flat" cmpd="sng" w="1270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de-DE"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4</a:t>
            </a:r>
            <a:endParaRPr/>
          </a:p>
        </p:txBody>
      </p:sp>
      <p:sp>
        <p:nvSpPr>
          <p:cNvPr id="112" name="Google Shape;112;p3"/>
          <p:cNvSpPr/>
          <p:nvPr/>
        </p:nvSpPr>
        <p:spPr>
          <a:xfrm>
            <a:off x="11198516" y="2294578"/>
            <a:ext cx="484632" cy="978408"/>
          </a:xfrm>
          <a:prstGeom prst="downArrow">
            <a:avLst>
              <a:gd fmla="val 50000" name="adj1"/>
              <a:gd fmla="val 50000" name="adj2"/>
            </a:avLst>
          </a:prstGeom>
          <a:solidFill>
            <a:schemeClr val="dk1"/>
          </a:solidFill>
          <a:ln cap="flat" cmpd="sng" w="1270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de-DE"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5</a:t>
            </a:r>
            <a:endParaRPr/>
          </a:p>
        </p:txBody>
      </p:sp>
      <p:sp>
        <p:nvSpPr>
          <p:cNvPr id="113" name="Google Shape;113;p3"/>
          <p:cNvSpPr/>
          <p:nvPr/>
        </p:nvSpPr>
        <p:spPr>
          <a:xfrm>
            <a:off x="8318460" y="4232635"/>
            <a:ext cx="978408" cy="484632"/>
          </a:xfrm>
          <a:prstGeom prst="rightArrow">
            <a:avLst>
              <a:gd fmla="val 50000" name="adj1"/>
              <a:gd fmla="val 50000" name="adj2"/>
            </a:avLst>
          </a:prstGeom>
          <a:solidFill>
            <a:schemeClr val="dk1"/>
          </a:solidFill>
          <a:ln cap="flat" cmpd="sng" w="1270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de-DE"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6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7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4"/>
          <p:cNvSpPr txBox="1"/>
          <p:nvPr>
            <p:ph type="ctrTitle"/>
          </p:nvPr>
        </p:nvSpPr>
        <p:spPr>
          <a:xfrm>
            <a:off x="1524000" y="1572"/>
            <a:ext cx="9144000" cy="91282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 fontScale="90000"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None/>
            </a:pPr>
            <a:r>
              <a:rPr lang="de-DE"/>
              <a:t>Zusätze anlegen</a:t>
            </a:r>
            <a:endParaRPr/>
          </a:p>
        </p:txBody>
      </p:sp>
      <p:sp>
        <p:nvSpPr>
          <p:cNvPr id="119" name="Google Shape;119;p4"/>
          <p:cNvSpPr txBox="1"/>
          <p:nvPr>
            <p:ph idx="1" type="subTitle"/>
          </p:nvPr>
        </p:nvSpPr>
        <p:spPr>
          <a:xfrm>
            <a:off x="1524000" y="1106737"/>
            <a:ext cx="2960451" cy="450390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de-DE"/>
              <a:t>7. Auf das + Tippen.</a:t>
            </a:r>
            <a:endParaRPr/>
          </a:p>
          <a:p>
            <a:pPr indent="0" lvl="0" marL="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de-DE"/>
              <a:t>8. Auf das Grüne + tippen.</a:t>
            </a:r>
            <a:endParaRPr/>
          </a:p>
        </p:txBody>
      </p:sp>
      <p:pic>
        <p:nvPicPr>
          <p:cNvPr descr="Ein Bild, das Grafiken, Kreis, Farbigkeit, Dunkelheit enthält.&#10;&#10;KI-generierte Inhalte können fehlerhaft sein." id="120" name="Google Shape;120;p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5610642"/>
            <a:ext cx="2133785" cy="1179678"/>
          </a:xfrm>
          <a:prstGeom prst="rect">
            <a:avLst/>
          </a:prstGeom>
          <a:noFill/>
          <a:ln>
            <a:noFill/>
          </a:ln>
        </p:spPr>
      </p:pic>
      <p:pic>
        <p:nvPicPr>
          <p:cNvPr id="121" name="Google Shape;121;p4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5193309" y="1106737"/>
            <a:ext cx="5970156" cy="4503905"/>
          </a:xfrm>
          <a:prstGeom prst="rect">
            <a:avLst/>
          </a:prstGeom>
          <a:noFill/>
          <a:ln>
            <a:noFill/>
          </a:ln>
        </p:spPr>
      </p:pic>
      <p:sp>
        <p:nvSpPr>
          <p:cNvPr id="122" name="Google Shape;122;p4"/>
          <p:cNvSpPr txBox="1"/>
          <p:nvPr/>
        </p:nvSpPr>
        <p:spPr>
          <a:xfrm>
            <a:off x="6008451" y="1062691"/>
            <a:ext cx="301686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de-DE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</a:t>
            </a:r>
            <a:endParaRPr/>
          </a:p>
        </p:txBody>
      </p:sp>
      <p:pic>
        <p:nvPicPr>
          <p:cNvPr id="123" name="Google Shape;123;p4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5193309" y="1106737"/>
            <a:ext cx="6007157" cy="4503905"/>
          </a:xfrm>
          <a:prstGeom prst="rect">
            <a:avLst/>
          </a:prstGeom>
          <a:noFill/>
          <a:ln>
            <a:noFill/>
          </a:ln>
        </p:spPr>
      </p:pic>
      <p:sp>
        <p:nvSpPr>
          <p:cNvPr id="124" name="Google Shape;124;p4"/>
          <p:cNvSpPr/>
          <p:nvPr/>
        </p:nvSpPr>
        <p:spPr>
          <a:xfrm>
            <a:off x="4675614" y="1106737"/>
            <a:ext cx="978408" cy="484632"/>
          </a:xfrm>
          <a:prstGeom prst="rightArrow">
            <a:avLst>
              <a:gd fmla="val 50000" name="adj1"/>
              <a:gd fmla="val 50000" name="adj2"/>
            </a:avLst>
          </a:prstGeom>
          <a:solidFill>
            <a:schemeClr val="dk1"/>
          </a:solidFill>
          <a:ln cap="flat" cmpd="sng" w="1270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de-DE"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7</a:t>
            </a:r>
            <a:endParaRPr/>
          </a:p>
        </p:txBody>
      </p:sp>
      <p:sp>
        <p:nvSpPr>
          <p:cNvPr id="125" name="Google Shape;125;p4"/>
          <p:cNvSpPr/>
          <p:nvPr/>
        </p:nvSpPr>
        <p:spPr>
          <a:xfrm>
            <a:off x="9689592" y="1753385"/>
            <a:ext cx="978408" cy="484632"/>
          </a:xfrm>
          <a:prstGeom prst="rightArrow">
            <a:avLst>
              <a:gd fmla="val 50000" name="adj1"/>
              <a:gd fmla="val 50000" name="adj2"/>
            </a:avLst>
          </a:prstGeom>
          <a:solidFill>
            <a:schemeClr val="dk1"/>
          </a:solidFill>
          <a:ln cap="flat" cmpd="sng" w="1270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de-DE"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8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9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5"/>
          <p:cNvSpPr txBox="1"/>
          <p:nvPr>
            <p:ph type="ctrTitle"/>
          </p:nvPr>
        </p:nvSpPr>
        <p:spPr>
          <a:xfrm>
            <a:off x="1524000" y="1572"/>
            <a:ext cx="9144000" cy="91282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 fontScale="90000"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None/>
            </a:pPr>
            <a:r>
              <a:rPr lang="de-DE"/>
              <a:t>Zusätze anlegen</a:t>
            </a:r>
            <a:endParaRPr/>
          </a:p>
        </p:txBody>
      </p:sp>
      <p:sp>
        <p:nvSpPr>
          <p:cNvPr id="131" name="Google Shape;131;p5"/>
          <p:cNvSpPr txBox="1"/>
          <p:nvPr>
            <p:ph idx="1" type="subTitle"/>
          </p:nvPr>
        </p:nvSpPr>
        <p:spPr>
          <a:xfrm>
            <a:off x="1524000" y="1106737"/>
            <a:ext cx="2960451" cy="450390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de-DE"/>
              <a:t>9. Zusatz „x“ wurde erstellt.</a:t>
            </a:r>
            <a:endParaRPr/>
          </a:p>
          <a:p>
            <a:pPr indent="0" lvl="0" marL="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de-DE"/>
              <a:t>10. Zusatz „x“ antippen.</a:t>
            </a:r>
            <a:endParaRPr/>
          </a:p>
          <a:p>
            <a:pPr indent="0" lvl="0" marL="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de-DE"/>
              <a:t>11. Namen bearbeiten.</a:t>
            </a:r>
            <a:endParaRPr/>
          </a:p>
          <a:p>
            <a:pPr indent="0" lvl="0" marL="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de-DE"/>
              <a:t>12. Preis anpassen, falls nötig.</a:t>
            </a:r>
            <a:endParaRPr/>
          </a:p>
        </p:txBody>
      </p:sp>
      <p:pic>
        <p:nvPicPr>
          <p:cNvPr descr="Ein Bild, das Grafiken, Kreis, Farbigkeit, Dunkelheit enthält.&#10;&#10;KI-generierte Inhalte können fehlerhaft sein." id="132" name="Google Shape;132;p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5610642"/>
            <a:ext cx="2133785" cy="1179678"/>
          </a:xfrm>
          <a:prstGeom prst="rect">
            <a:avLst/>
          </a:prstGeom>
          <a:noFill/>
          <a:ln>
            <a:noFill/>
          </a:ln>
        </p:spPr>
      </p:pic>
      <p:pic>
        <p:nvPicPr>
          <p:cNvPr id="133" name="Google Shape;133;p5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5193309" y="1106737"/>
            <a:ext cx="5970156" cy="4503905"/>
          </a:xfrm>
          <a:prstGeom prst="rect">
            <a:avLst/>
          </a:prstGeom>
          <a:noFill/>
          <a:ln>
            <a:noFill/>
          </a:ln>
        </p:spPr>
      </p:pic>
      <p:sp>
        <p:nvSpPr>
          <p:cNvPr id="134" name="Google Shape;134;p5"/>
          <p:cNvSpPr txBox="1"/>
          <p:nvPr/>
        </p:nvSpPr>
        <p:spPr>
          <a:xfrm>
            <a:off x="6008451" y="1062691"/>
            <a:ext cx="301686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de-DE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</a:t>
            </a:r>
            <a:endParaRPr/>
          </a:p>
        </p:txBody>
      </p:sp>
      <p:pic>
        <p:nvPicPr>
          <p:cNvPr id="135" name="Google Shape;135;p5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5193310" y="1106737"/>
            <a:ext cx="5987682" cy="4503905"/>
          </a:xfrm>
          <a:prstGeom prst="rect">
            <a:avLst/>
          </a:prstGeom>
          <a:noFill/>
          <a:ln>
            <a:noFill/>
          </a:ln>
        </p:spPr>
      </p:pic>
      <p:sp>
        <p:nvSpPr>
          <p:cNvPr id="136" name="Google Shape;136;p5"/>
          <p:cNvSpPr/>
          <p:nvPr/>
        </p:nvSpPr>
        <p:spPr>
          <a:xfrm>
            <a:off x="4622472" y="1062691"/>
            <a:ext cx="978408" cy="484632"/>
          </a:xfrm>
          <a:prstGeom prst="rightArrow">
            <a:avLst>
              <a:gd fmla="val 50000" name="adj1"/>
              <a:gd fmla="val 50000" name="adj2"/>
            </a:avLst>
          </a:prstGeom>
          <a:solidFill>
            <a:schemeClr val="dk1"/>
          </a:solidFill>
          <a:ln cap="flat" cmpd="sng" w="1270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de-DE"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9 &amp; 10</a:t>
            </a:r>
            <a:endParaRPr/>
          </a:p>
        </p:txBody>
      </p:sp>
      <p:sp>
        <p:nvSpPr>
          <p:cNvPr id="137" name="Google Shape;137;p5"/>
          <p:cNvSpPr/>
          <p:nvPr/>
        </p:nvSpPr>
        <p:spPr>
          <a:xfrm>
            <a:off x="9704617" y="1547323"/>
            <a:ext cx="978408" cy="484632"/>
          </a:xfrm>
          <a:prstGeom prst="rightArrow">
            <a:avLst>
              <a:gd fmla="val 50000" name="adj1"/>
              <a:gd fmla="val 50000" name="adj2"/>
            </a:avLst>
          </a:prstGeom>
          <a:solidFill>
            <a:schemeClr val="dk1"/>
          </a:solidFill>
          <a:ln cap="flat" cmpd="sng" w="1270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de-DE"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11</a:t>
            </a:r>
            <a:endParaRPr/>
          </a:p>
        </p:txBody>
      </p:sp>
      <p:sp>
        <p:nvSpPr>
          <p:cNvPr id="138" name="Google Shape;138;p5"/>
          <p:cNvSpPr/>
          <p:nvPr/>
        </p:nvSpPr>
        <p:spPr>
          <a:xfrm rot="5400000">
            <a:off x="10628985" y="1699427"/>
            <a:ext cx="484632" cy="978408"/>
          </a:xfrm>
          <a:prstGeom prst="downArrow">
            <a:avLst>
              <a:gd fmla="val 50000" name="adj1"/>
              <a:gd fmla="val 50000" name="adj2"/>
            </a:avLst>
          </a:prstGeom>
          <a:solidFill>
            <a:schemeClr val="dk1"/>
          </a:solidFill>
          <a:ln cap="flat" cmpd="sng" w="1270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9" name="Google Shape;139;p5"/>
          <p:cNvSpPr txBox="1"/>
          <p:nvPr/>
        </p:nvSpPr>
        <p:spPr>
          <a:xfrm>
            <a:off x="10713893" y="2003965"/>
            <a:ext cx="418704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de-DE"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12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3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p6"/>
          <p:cNvSpPr txBox="1"/>
          <p:nvPr>
            <p:ph type="ctrTitle"/>
          </p:nvPr>
        </p:nvSpPr>
        <p:spPr>
          <a:xfrm>
            <a:off x="1524000" y="1572"/>
            <a:ext cx="9144000" cy="91282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 fontScale="90000"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None/>
            </a:pPr>
            <a:r>
              <a:rPr lang="de-DE"/>
              <a:t>Zusätze anlegen</a:t>
            </a:r>
            <a:endParaRPr/>
          </a:p>
        </p:txBody>
      </p:sp>
      <p:sp>
        <p:nvSpPr>
          <p:cNvPr id="145" name="Google Shape;145;p6"/>
          <p:cNvSpPr txBox="1"/>
          <p:nvPr>
            <p:ph idx="1" type="subTitle"/>
          </p:nvPr>
        </p:nvSpPr>
        <p:spPr>
          <a:xfrm>
            <a:off x="1524000" y="1106737"/>
            <a:ext cx="2960451" cy="450390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de-DE"/>
              <a:t>13. Menü verlassen.</a:t>
            </a:r>
            <a:endParaRPr/>
          </a:p>
        </p:txBody>
      </p:sp>
      <p:pic>
        <p:nvPicPr>
          <p:cNvPr descr="Ein Bild, das Grafiken, Kreis, Farbigkeit, Dunkelheit enthält.&#10;&#10;KI-generierte Inhalte können fehlerhaft sein." id="146" name="Google Shape;146;p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5610642"/>
            <a:ext cx="2133785" cy="1179678"/>
          </a:xfrm>
          <a:prstGeom prst="rect">
            <a:avLst/>
          </a:prstGeom>
          <a:noFill/>
          <a:ln>
            <a:noFill/>
          </a:ln>
        </p:spPr>
      </p:pic>
      <p:pic>
        <p:nvPicPr>
          <p:cNvPr id="147" name="Google Shape;147;p6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5193309" y="1106737"/>
            <a:ext cx="5970156" cy="4503905"/>
          </a:xfrm>
          <a:prstGeom prst="rect">
            <a:avLst/>
          </a:prstGeom>
          <a:noFill/>
          <a:ln>
            <a:noFill/>
          </a:ln>
        </p:spPr>
      </p:pic>
      <p:sp>
        <p:nvSpPr>
          <p:cNvPr id="148" name="Google Shape;148;p6"/>
          <p:cNvSpPr txBox="1"/>
          <p:nvPr/>
        </p:nvSpPr>
        <p:spPr>
          <a:xfrm>
            <a:off x="6008451" y="1062691"/>
            <a:ext cx="301686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de-DE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</a:t>
            </a:r>
            <a:endParaRPr/>
          </a:p>
        </p:txBody>
      </p:sp>
      <p:pic>
        <p:nvPicPr>
          <p:cNvPr id="149" name="Google Shape;149;p6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5193309" y="1106737"/>
            <a:ext cx="5952835" cy="4503904"/>
          </a:xfrm>
          <a:prstGeom prst="rect">
            <a:avLst/>
          </a:prstGeom>
          <a:noFill/>
          <a:ln>
            <a:noFill/>
          </a:ln>
        </p:spPr>
      </p:pic>
      <p:sp>
        <p:nvSpPr>
          <p:cNvPr id="150" name="Google Shape;150;p6"/>
          <p:cNvSpPr/>
          <p:nvPr/>
        </p:nvSpPr>
        <p:spPr>
          <a:xfrm>
            <a:off x="7834137" y="1189707"/>
            <a:ext cx="978408" cy="484632"/>
          </a:xfrm>
          <a:prstGeom prst="rightArrow">
            <a:avLst>
              <a:gd fmla="val 50000" name="adj1"/>
              <a:gd fmla="val 50000" name="adj2"/>
            </a:avLst>
          </a:prstGeom>
          <a:solidFill>
            <a:schemeClr val="dk1"/>
          </a:solidFill>
          <a:ln cap="flat" cmpd="sng" w="1270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de-DE"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13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2025-10-21T06:18:30Z</dcterms:created>
  <dc:creator>Felix Meyer</dc:creator>
</cp:coreProperties>
</file>