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iLzzS9LevwNz49SSUboDregfp6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6.png"/><Relationship Id="rId6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Z-Bericht auswählen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 rot="10800000">
            <a:off x="5670090" y="147606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Monat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Finanzbericht aktivieren.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Vorschau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911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 txBox="1"/>
          <p:nvPr/>
        </p:nvSpPr>
        <p:spPr>
          <a:xfrm>
            <a:off x="8274745" y="3901440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93308" y="1062691"/>
            <a:ext cx="6054091" cy="4547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"/>
          <p:cNvSpPr/>
          <p:nvPr/>
        </p:nvSpPr>
        <p:spPr>
          <a:xfrm rot="10800000">
            <a:off x="6045200" y="211836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6408421" y="2176010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6" name="Google Shape;116;p3"/>
          <p:cNvSpPr/>
          <p:nvPr/>
        </p:nvSpPr>
        <p:spPr>
          <a:xfrm rot="-5400000">
            <a:off x="10273564" y="31699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 txBox="1"/>
          <p:nvPr/>
        </p:nvSpPr>
        <p:spPr>
          <a:xfrm>
            <a:off x="10611925" y="324433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8" name="Google Shape;118;p3"/>
          <p:cNvSpPr/>
          <p:nvPr/>
        </p:nvSpPr>
        <p:spPr>
          <a:xfrm>
            <a:off x="7090639" y="50368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124" name="Google Shape;12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Z-Bericht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Monatsbericht wird danach direkt erstellt!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5" name="Google Shape;1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128" name="Google Shape;12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10" y="1106737"/>
            <a:ext cx="5979926" cy="44820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