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hsQCa2j6iRwB50nCrDH5jiQtxG9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9.png"/><Relationship Id="rId6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Lagerverwaltung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Unter Einstellungen den jeweiligen Artikel auswählen und Lagerverwaltung aktivieren. 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93522" cy="4503904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7997039" y="371406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Lagerverwaltung</a:t>
            </a:r>
            <a:endParaRPr/>
          </a:p>
        </p:txBody>
      </p:sp>
      <p:sp>
        <p:nvSpPr>
          <p:cNvPr id="95" name="Google Shape;95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Auf „ON“ Stellen.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(Auf Wunsch Mindestmenge hinterlegen)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Mit „OK“ bestätigen.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Programmierung verlassen.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8" y="1106737"/>
            <a:ext cx="5999365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8036651" y="1556425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00" name="Google Shape;100;p2"/>
          <p:cNvSpPr/>
          <p:nvPr/>
        </p:nvSpPr>
        <p:spPr>
          <a:xfrm>
            <a:off x="4185692" y="1005041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101" name="Google Shape;101;p2"/>
          <p:cNvSpPr/>
          <p:nvPr/>
        </p:nvSpPr>
        <p:spPr>
          <a:xfrm>
            <a:off x="8691513" y="4967926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Lagerverwaltung</a:t>
            </a:r>
            <a:endParaRPr/>
          </a:p>
        </p:txBody>
      </p:sp>
      <p:sp>
        <p:nvSpPr>
          <p:cNvPr id="107" name="Google Shape;107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Burgermenü öffnen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6. Programmierung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7. Lager öffnen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8" name="Google Shape;10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99364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"/>
          <p:cNvSpPr/>
          <p:nvPr/>
        </p:nvSpPr>
        <p:spPr>
          <a:xfrm>
            <a:off x="4236662" y="326705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  <p:sp>
        <p:nvSpPr>
          <p:cNvPr id="112" name="Google Shape;112;p3"/>
          <p:cNvSpPr/>
          <p:nvPr/>
        </p:nvSpPr>
        <p:spPr>
          <a:xfrm>
            <a:off x="4838880" y="2677212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Lagerverwaltung</a:t>
            </a:r>
            <a:endParaRPr/>
          </a:p>
        </p:txBody>
      </p:sp>
      <p:sp>
        <p:nvSpPr>
          <p:cNvPr id="118" name="Google Shape;118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8. Artikel suchen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9. Artikel auswählen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10.“Zum Lager hinzufügen“ auswählen und die vorhandene Menge eintragen 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19" name="Google Shape;11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6"/>
            <a:ext cx="5995420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4"/>
          <p:cNvSpPr/>
          <p:nvPr/>
        </p:nvSpPr>
        <p:spPr>
          <a:xfrm>
            <a:off x="4189637" y="2395111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/>
          </a:p>
        </p:txBody>
      </p:sp>
      <p:sp>
        <p:nvSpPr>
          <p:cNvPr id="123" name="Google Shape;123;p4"/>
          <p:cNvSpPr/>
          <p:nvPr/>
        </p:nvSpPr>
        <p:spPr>
          <a:xfrm>
            <a:off x="5331997" y="1734532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/>
          </a:p>
        </p:txBody>
      </p:sp>
      <p:sp>
        <p:nvSpPr>
          <p:cNvPr id="124" name="Google Shape;124;p4"/>
          <p:cNvSpPr/>
          <p:nvPr/>
        </p:nvSpPr>
        <p:spPr>
          <a:xfrm>
            <a:off x="8003357" y="2055043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Lagerverwaltung</a:t>
            </a:r>
            <a:endParaRPr/>
          </a:p>
        </p:txBody>
      </p:sp>
      <p:sp>
        <p:nvSpPr>
          <p:cNvPr id="130" name="Google Shape;130;p5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11. Eingegeben Menge prüfen.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12. Verlassen.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31" name="Google Shape;13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10" y="1106737"/>
            <a:ext cx="5987682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5"/>
          <p:cNvSpPr/>
          <p:nvPr/>
        </p:nvSpPr>
        <p:spPr>
          <a:xfrm>
            <a:off x="6909847" y="174395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endParaRPr/>
          </a:p>
        </p:txBody>
      </p:sp>
      <p:sp>
        <p:nvSpPr>
          <p:cNvPr id="135" name="Google Shape;135;p5"/>
          <p:cNvSpPr/>
          <p:nvPr/>
        </p:nvSpPr>
        <p:spPr>
          <a:xfrm>
            <a:off x="4214901" y="978371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Lagerverwaltung</a:t>
            </a:r>
            <a:endParaRPr/>
          </a:p>
        </p:txBody>
      </p:sp>
      <p:sp>
        <p:nvSpPr>
          <p:cNvPr id="141" name="Google Shape;141;p6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13. Fällt der Artikel auf „0“ oder auf die Mindestmenge, wird der Artikel mit einer roten 0 versehen.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42" name="Google Shape;14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14968" cy="4503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Lagerverwaltung</a:t>
            </a:r>
            <a:endParaRPr/>
          </a:p>
        </p:txBody>
      </p:sp>
      <p:sp>
        <p:nvSpPr>
          <p:cNvPr id="150" name="Google Shape;150;p7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ACHTUNG!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Der Artikel kann weiterhin verkauft werden!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Der Bestand wird dann negativ fortgeführt.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51" name="Google Shape;151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14968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193309" y="1106737"/>
            <a:ext cx="6026764" cy="4503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