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PUnenoFqq4IxGDNrLIfIoDmr9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>
            <a:off x="4214901" y="95504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94" name="Google Shape;94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Einstellungen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/>
          <p:nvPr/>
        </p:nvSpPr>
        <p:spPr>
          <a:xfrm>
            <a:off x="4214899" y="380842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20823" cy="45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Mit dem Passwort „9626“ anmelden.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05205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/>
          <p:nvPr/>
        </p:nvSpPr>
        <p:spPr>
          <a:xfrm>
            <a:off x="6008451" y="335868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Utility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Datenbank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Master Reset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44251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"/>
          <p:cNvSpPr/>
          <p:nvPr/>
        </p:nvSpPr>
        <p:spPr>
          <a:xfrm>
            <a:off x="4214899" y="456638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9" name="Google Shape;119;p4"/>
          <p:cNvSpPr/>
          <p:nvPr/>
        </p:nvSpPr>
        <p:spPr>
          <a:xfrm>
            <a:off x="4854354" y="189982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5451853" y="141518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126" name="Google Shape;126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PIN „9626“ eingeben.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Mit dem Haken bestätigen.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7" name="Google Shape;12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5991594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"/>
          <p:cNvSpPr/>
          <p:nvPr/>
        </p:nvSpPr>
        <p:spPr>
          <a:xfrm>
            <a:off x="6096000" y="34290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7794594" y="403046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Master Reset</a:t>
            </a:r>
            <a:endParaRPr/>
          </a:p>
        </p:txBody>
      </p:sp>
      <p:sp>
        <p:nvSpPr>
          <p:cNvPr id="137" name="Google Shape;137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9. Es werden die Punkte ausgewählt, welche nicht zurückgesetzt werden sollen.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Umsatz wird immer mit zurückgesetzt.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8" name="Google Shape;13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09095" cy="45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