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2" roundtripDataSignature="AMtx7miHDmSLn9ZnnoBvJdsu0kfbaL/cq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2" Type="http://customschemas.google.com/relationships/presentationmetadata" Target="metadata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foli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9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9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 und vertikaler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8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kaler Titel u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9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9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 und Inhal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0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bschnitts-&#10;überschrift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1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1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Zwei Inhalte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2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2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gleich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3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3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3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3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3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ur Titel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eer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nhalt mit Überschrift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6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6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6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ld mit Überschrift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7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7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7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8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0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image" Target="../media/image10.png"/><Relationship Id="rId5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Relationship Id="rId4" Type="http://schemas.openxmlformats.org/officeDocument/2006/relationships/image" Target="../media/image10.png"/><Relationship Id="rId5" Type="http://schemas.openxmlformats.org/officeDocument/2006/relationships/image" Target="../media/image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Relationship Id="rId4" Type="http://schemas.openxmlformats.org/officeDocument/2006/relationships/image" Target="../media/image10.png"/><Relationship Id="rId5" Type="http://schemas.openxmlformats.org/officeDocument/2006/relationships/image" Target="../media/image9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Relationship Id="rId4" Type="http://schemas.openxmlformats.org/officeDocument/2006/relationships/image" Target="../media/image10.png"/><Relationship Id="rId5" Type="http://schemas.openxmlformats.org/officeDocument/2006/relationships/image" Target="../media/image3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Relationship Id="rId4" Type="http://schemas.openxmlformats.org/officeDocument/2006/relationships/image" Target="../media/image10.png"/><Relationship Id="rId5" Type="http://schemas.openxmlformats.org/officeDocument/2006/relationships/image" Target="../media/image7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Relationship Id="rId4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1524000" y="1572"/>
            <a:ext cx="9144000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Nullstellen &amp; TSE Aktivieren</a:t>
            </a:r>
            <a:endParaRPr/>
          </a:p>
        </p:txBody>
      </p:sp>
      <p:sp>
        <p:nvSpPr>
          <p:cNvPr id="85" name="Google Shape;85;p1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1. Burgermenü öffnen.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86" name="Google Shape;86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93309" y="1106737"/>
            <a:ext cx="5970156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"/>
          <p:cNvSpPr/>
          <p:nvPr/>
        </p:nvSpPr>
        <p:spPr>
          <a:xfrm>
            <a:off x="4214901" y="955040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de-DE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"/>
          <p:cNvSpPr txBox="1"/>
          <p:nvPr>
            <p:ph type="ctrTitle"/>
          </p:nvPr>
        </p:nvSpPr>
        <p:spPr>
          <a:xfrm>
            <a:off x="1524000" y="1572"/>
            <a:ext cx="9144000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Nullstellen &amp; TSE Aktivieren</a:t>
            </a:r>
            <a:endParaRPr/>
          </a:p>
        </p:txBody>
      </p:sp>
      <p:sp>
        <p:nvSpPr>
          <p:cNvPr id="94" name="Google Shape;94;p2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2. Einstellungen öffnen.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95" name="Google Shape;95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93309" y="1106737"/>
            <a:ext cx="5970156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p2"/>
          <p:cNvSpPr/>
          <p:nvPr/>
        </p:nvSpPr>
        <p:spPr>
          <a:xfrm>
            <a:off x="4214899" y="3808429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de-DE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</a:t>
            </a:r>
            <a:endParaRPr/>
          </a:p>
        </p:txBody>
      </p:sp>
      <p:pic>
        <p:nvPicPr>
          <p:cNvPr id="98" name="Google Shape;98;p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193308" y="1106737"/>
            <a:ext cx="6020823" cy="45039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"/>
          <p:cNvSpPr txBox="1"/>
          <p:nvPr>
            <p:ph type="ctrTitle"/>
          </p:nvPr>
        </p:nvSpPr>
        <p:spPr>
          <a:xfrm>
            <a:off x="1524000" y="1572"/>
            <a:ext cx="9144000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Nullstellen &amp; TSE Aktivieren</a:t>
            </a:r>
            <a:endParaRPr/>
          </a:p>
        </p:txBody>
      </p:sp>
      <p:sp>
        <p:nvSpPr>
          <p:cNvPr id="104" name="Google Shape;104;p3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3. Mit dem Passwort „9626“ anmelden.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105" name="Google Shape;105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06" name="Google Shape;106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93309" y="1106737"/>
            <a:ext cx="5970156" cy="450390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7" name="Google Shape;107;p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193308" y="1106737"/>
            <a:ext cx="6005205" cy="4503904"/>
          </a:xfrm>
          <a:prstGeom prst="rect">
            <a:avLst/>
          </a:prstGeom>
          <a:noFill/>
          <a:ln>
            <a:noFill/>
          </a:ln>
        </p:spPr>
      </p:pic>
      <p:sp>
        <p:nvSpPr>
          <p:cNvPr id="108" name="Google Shape;108;p3"/>
          <p:cNvSpPr/>
          <p:nvPr/>
        </p:nvSpPr>
        <p:spPr>
          <a:xfrm>
            <a:off x="6008451" y="3358689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lt1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de-DE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4"/>
          <p:cNvSpPr txBox="1"/>
          <p:nvPr>
            <p:ph type="ctrTitle"/>
          </p:nvPr>
        </p:nvSpPr>
        <p:spPr>
          <a:xfrm>
            <a:off x="1524000" y="1572"/>
            <a:ext cx="9144000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Nullstellen &amp; TSE Aktivieren</a:t>
            </a:r>
            <a:endParaRPr/>
          </a:p>
        </p:txBody>
      </p:sp>
      <p:sp>
        <p:nvSpPr>
          <p:cNvPr id="114" name="Google Shape;114;p4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4. Unter „Einstellungen“  5.„System“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6. „65 Demo-Modus“ auf „OFF“ Stellen.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115" name="Google Shape;115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16" name="Google Shape;116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93309" y="1106737"/>
            <a:ext cx="5970156" cy="450390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" name="Google Shape;117;p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193309" y="1106737"/>
            <a:ext cx="5987681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118" name="Google Shape;118;p4"/>
          <p:cNvSpPr/>
          <p:nvPr/>
        </p:nvSpPr>
        <p:spPr>
          <a:xfrm>
            <a:off x="4214901" y="1368491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de-DE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4</a:t>
            </a:r>
            <a:endParaRPr/>
          </a:p>
        </p:txBody>
      </p:sp>
      <p:sp>
        <p:nvSpPr>
          <p:cNvPr id="119" name="Google Shape;119;p4"/>
          <p:cNvSpPr/>
          <p:nvPr/>
        </p:nvSpPr>
        <p:spPr>
          <a:xfrm>
            <a:off x="5931067" y="857839"/>
            <a:ext cx="329865" cy="446080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lt1"/>
          </a:solidFill>
          <a:ln cap="flat" cmpd="sng" w="12700">
            <a:solidFill>
              <a:schemeClr val="accent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de-DE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endParaRPr/>
          </a:p>
        </p:txBody>
      </p:sp>
      <p:sp>
        <p:nvSpPr>
          <p:cNvPr id="120" name="Google Shape;120;p4"/>
          <p:cNvSpPr/>
          <p:nvPr/>
        </p:nvSpPr>
        <p:spPr>
          <a:xfrm>
            <a:off x="5441863" y="3648174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de-DE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6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5"/>
          <p:cNvSpPr txBox="1"/>
          <p:nvPr>
            <p:ph type="ctrTitle"/>
          </p:nvPr>
        </p:nvSpPr>
        <p:spPr>
          <a:xfrm>
            <a:off x="1524000" y="1572"/>
            <a:ext cx="9144000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Nullstellen &amp; TSE Aktivieren</a:t>
            </a:r>
            <a:endParaRPr/>
          </a:p>
        </p:txBody>
      </p:sp>
      <p:sp>
        <p:nvSpPr>
          <p:cNvPr id="126" name="Google Shape;126;p5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7. Mit dem grünen Haken bestätigen.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-&gt; Die Kasse ist nun aus dem Demo-Modus und Nullgestellt!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127" name="Google Shape;127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28" name="Google Shape;128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93309" y="1106737"/>
            <a:ext cx="5970156" cy="450390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9" name="Google Shape;129;p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193309" y="1106737"/>
            <a:ext cx="5999364" cy="4503904"/>
          </a:xfrm>
          <a:prstGeom prst="rect">
            <a:avLst/>
          </a:prstGeom>
          <a:noFill/>
          <a:ln>
            <a:noFill/>
          </a:ln>
        </p:spPr>
      </p:pic>
      <p:sp>
        <p:nvSpPr>
          <p:cNvPr id="130" name="Google Shape;130;p5"/>
          <p:cNvSpPr/>
          <p:nvPr/>
        </p:nvSpPr>
        <p:spPr>
          <a:xfrm>
            <a:off x="7777113" y="3429000"/>
            <a:ext cx="912420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de-DE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7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6"/>
          <p:cNvSpPr txBox="1"/>
          <p:nvPr>
            <p:ph type="ctrTitle"/>
          </p:nvPr>
        </p:nvSpPr>
        <p:spPr>
          <a:xfrm>
            <a:off x="1524000" y="1572"/>
            <a:ext cx="9144000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TSE Aktivieren</a:t>
            </a:r>
            <a:endParaRPr/>
          </a:p>
        </p:txBody>
      </p:sp>
      <p:sp>
        <p:nvSpPr>
          <p:cNvPr id="136" name="Google Shape;136;p6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8. Unter „Einstellungen“.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8.1 Unter „TSE“.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8.2 Unter „2100 TSE Aktivieren“.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8.3 „2120 TSE einschalten“.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137" name="Google Shape;137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38" name="Google Shape;138;p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93309" y="1106737"/>
            <a:ext cx="5970156" cy="450390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9" name="Google Shape;139;p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193309" y="1106737"/>
            <a:ext cx="5991593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140" name="Google Shape;140;p6"/>
          <p:cNvSpPr/>
          <p:nvPr/>
        </p:nvSpPr>
        <p:spPr>
          <a:xfrm>
            <a:off x="4170385" y="1358284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de-DE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8</a:t>
            </a:r>
            <a:endParaRPr/>
          </a:p>
        </p:txBody>
      </p:sp>
      <p:sp>
        <p:nvSpPr>
          <p:cNvPr id="141" name="Google Shape;141;p6"/>
          <p:cNvSpPr/>
          <p:nvPr/>
        </p:nvSpPr>
        <p:spPr>
          <a:xfrm>
            <a:off x="4879243" y="1842916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de-DE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8.1</a:t>
            </a:r>
            <a:endParaRPr/>
          </a:p>
        </p:txBody>
      </p:sp>
      <p:sp>
        <p:nvSpPr>
          <p:cNvPr id="142" name="Google Shape;142;p6"/>
          <p:cNvSpPr/>
          <p:nvPr/>
        </p:nvSpPr>
        <p:spPr>
          <a:xfrm>
            <a:off x="5372340" y="1195980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de-DE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8.2</a:t>
            </a:r>
            <a:endParaRPr/>
          </a:p>
        </p:txBody>
      </p:sp>
      <p:sp>
        <p:nvSpPr>
          <p:cNvPr id="143" name="Google Shape;143;p6"/>
          <p:cNvSpPr/>
          <p:nvPr/>
        </p:nvSpPr>
        <p:spPr>
          <a:xfrm>
            <a:off x="7699901" y="1916203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de-DE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8.3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7"/>
          <p:cNvSpPr txBox="1"/>
          <p:nvPr>
            <p:ph type="ctrTitle"/>
          </p:nvPr>
        </p:nvSpPr>
        <p:spPr>
          <a:xfrm>
            <a:off x="1524000" y="1572"/>
            <a:ext cx="9144000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Nullstellen &amp; TSE Aktivieren</a:t>
            </a:r>
            <a:endParaRPr/>
          </a:p>
        </p:txBody>
      </p:sp>
      <p:sp>
        <p:nvSpPr>
          <p:cNvPr id="149" name="Google Shape;149;p7"/>
          <p:cNvSpPr txBox="1"/>
          <p:nvPr>
            <p:ph idx="1" type="subTitle"/>
          </p:nvPr>
        </p:nvSpPr>
        <p:spPr>
          <a:xfrm>
            <a:off x="1524000" y="1106737"/>
            <a:ext cx="9021445" cy="1484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Links Aktivierung bei einer TSEv2 cryptovision und rechts die Aktivierung für eine TSE Swissbit.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150" name="Google Shape;150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Ein Bild, das Text, Screenshot, Software, Zahl enthält.&#10;&#10;KI-generierte Inhalte können fehlerhaft sein." id="151" name="Google Shape;151;p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289491" y="2217989"/>
            <a:ext cx="9174674" cy="289319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2025-10-21T06:18:30Z</dcterms:created>
  <dc:creator>Felix Meyer</dc:creator>
</cp:coreProperties>
</file>