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OBRK3gC5RqqLltwVMztJVIjOW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6.jpg"/><Relationship Id="rId5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6.jpg"/><Relationship Id="rId5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6.jp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Papier Tauschen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Das Display ganz nach oben klappen.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Papier Tauschen</a:t>
            </a:r>
            <a:endParaRPr/>
          </a:p>
        </p:txBody>
      </p:sp>
      <p:sp>
        <p:nvSpPr>
          <p:cNvPr id="93" name="Google Shape;93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An der linken Seite befindet sich ein Einlass mit einem orangenen Knopf. Diesen Knopf drücken. Die Klappe an der Vorderseite öffnet sich.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32687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Papier Tauschen</a:t>
            </a:r>
            <a:endParaRPr/>
          </a:p>
        </p:txBody>
      </p:sp>
      <p:sp>
        <p:nvSpPr>
          <p:cNvPr id="102" name="Google Shape;102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Entnehmen Sie die Rolle.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in Bild, das Drucker, Im Haus enthält.&#10;&#10;KI-generierte Inhalte können fehlerhaft sein." id="105" name="Google Shape;105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Papier Tauschen</a:t>
            </a:r>
            <a:endParaRPr/>
          </a:p>
        </p:txBody>
      </p:sp>
      <p:sp>
        <p:nvSpPr>
          <p:cNvPr id="111" name="Google Shape;111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Im Drucker ist eine Abbildung wie das Papier korrekt eingelegt wird.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2" name="Google Shape;11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32686" y="996452"/>
            <a:ext cx="3752780" cy="5003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Papier Tauschen</a:t>
            </a:r>
            <a:endParaRPr/>
          </a:p>
        </p:txBody>
      </p:sp>
      <p:sp>
        <p:nvSpPr>
          <p:cNvPr id="120" name="Google Shape;120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Schließen Sie die Klappe des Druckers.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Wenn die Klappe richtig geschlossen wurde, wird automatisch Papier vorgeschoben und geschnitten.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1" name="Google Shape;12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32686" y="996453"/>
            <a:ext cx="3752780" cy="5003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17409" y="996453"/>
            <a:ext cx="3752781" cy="5003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