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iBdlWjruLHIIZhaY720YVZGol8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Komplettsicherung erstellen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Burgermenü öffnen</a:t>
            </a:r>
            <a:endParaRPr/>
          </a:p>
          <a:p>
            <a:pPr indent="-3048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Schließen Sie einen </a:t>
            </a:r>
            <a:r>
              <a:rPr b="1" lang="de-DE"/>
              <a:t>SanDisk USB-Stick </a:t>
            </a:r>
            <a:r>
              <a:rPr lang="de-DE"/>
              <a:t>an der Rückseite des Kassensystems an.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Komplettsicherung erstellen</a:t>
            </a:r>
            <a:endParaRPr/>
          </a:p>
        </p:txBody>
      </p:sp>
      <p:sp>
        <p:nvSpPr>
          <p:cNvPr id="94" name="Google Shape;94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Einstellungen öffnen.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1541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Komplettsicherung erstellen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Mit „9626“ anmelden.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8" name="Google Shape;108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23286"/>
            <a:ext cx="5957952" cy="4487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Komplettsicherung erstellen</a:t>
            </a:r>
            <a:endParaRPr/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Utility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Datenbank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Backup Einstellungen auf Exportieren auf USB-Stick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8" name="Google Shape;118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81838" cy="45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Komplettsicherung erstellen</a:t>
            </a:r>
            <a:endParaRPr/>
          </a:p>
        </p:txBody>
      </p:sp>
      <p:sp>
        <p:nvSpPr>
          <p:cNvPr id="124" name="Google Shape;124;p5"/>
          <p:cNvSpPr txBox="1"/>
          <p:nvPr>
            <p:ph idx="1" type="subTitle"/>
          </p:nvPr>
        </p:nvSpPr>
        <p:spPr>
          <a:xfrm>
            <a:off x="1247850" y="1106725"/>
            <a:ext cx="3334500" cy="45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Erstes Installationsmanagement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Klonen Sie das System auf USB im LGZ-Format.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8" name="Google Shape;12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6"/>
            <a:ext cx="6001307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