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PmNz7sLDMeQXR43ZHzlIWgK6D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Kellnerbericht drucken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Mit dem jeweiligen Bediener anmelden, welcher den Bericht benötigt.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496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4704105" y="94569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Kellnerbericht drucken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Burgermenü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/>
          <p:nvPr/>
        </p:nvSpPr>
        <p:spPr>
          <a:xfrm>
            <a:off x="4349676" y="96694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Kellnerbericht drucken</a:t>
            </a: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X Bericht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3261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/>
          <p:nvPr/>
        </p:nvSpPr>
        <p:spPr>
          <a:xfrm>
            <a:off x="4181796" y="205504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Kellnerbericht drucken</a:t>
            </a:r>
            <a:endParaRPr/>
          </a:p>
        </p:txBody>
      </p:sp>
      <p:sp>
        <p:nvSpPr>
          <p:cNvPr id="114" name="Google Shape;114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„Vorschau“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8908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Kellnerbericht drucken</a:t>
            </a:r>
            <a:endParaRPr/>
          </a:p>
        </p:txBody>
      </p:sp>
      <p:sp>
        <p:nvSpPr>
          <p:cNvPr id="123" name="Google Shape;123;p5"/>
          <p:cNvSpPr txBox="1"/>
          <p:nvPr>
            <p:ph idx="1" type="subTitle"/>
          </p:nvPr>
        </p:nvSpPr>
        <p:spPr>
          <a:xfrm>
            <a:off x="1426125" y="1106725"/>
            <a:ext cx="3208800" cy="45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„Drucken“.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X-Bericht/Kellnerbericht wird durchgeführt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4" name="Google Shape;12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9111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